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Roboto"/>
      <p:regular r:id="rId18"/>
      <p:bold r:id="rId19"/>
      <p:italic r:id="rId20"/>
      <p:boldItalic r:id="rId21"/>
    </p:embeddedFont>
    <p:embeddedFont>
      <p:font typeface="Proxima Nova"/>
      <p:regular r:id="rId22"/>
      <p:bold r:id="rId23"/>
      <p:italic r:id="rId24"/>
      <p:boldItalic r:id="rId25"/>
    </p:embeddedFont>
    <p:embeddedFont>
      <p:font typeface="Bebas Neue"/>
      <p:regular r:id="rId26"/>
    </p:embeddedFont>
    <p:embeddedFont>
      <p:font typeface="Domine"/>
      <p:regular r:id="rId27"/>
      <p:bold r:id="rId28"/>
    </p:embeddedFont>
    <p:embeddedFont>
      <p:font typeface="Proxima Nova Semibold"/>
      <p:regular r:id="rId29"/>
      <p:bold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22" Type="http://schemas.openxmlformats.org/officeDocument/2006/relationships/font" Target="fonts/ProximaNova-regular.fntdata"/><Relationship Id="rId21" Type="http://schemas.openxmlformats.org/officeDocument/2006/relationships/font" Target="fonts/Roboto-boldItalic.fntdata"/><Relationship Id="rId24" Type="http://schemas.openxmlformats.org/officeDocument/2006/relationships/font" Target="fonts/ProximaNova-italic.fntdata"/><Relationship Id="rId23" Type="http://schemas.openxmlformats.org/officeDocument/2006/relationships/font" Target="fonts/ProximaNova-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BebasNeue-regular.fntdata"/><Relationship Id="rId25" Type="http://schemas.openxmlformats.org/officeDocument/2006/relationships/font" Target="fonts/ProximaNova-boldItalic.fntdata"/><Relationship Id="rId28" Type="http://schemas.openxmlformats.org/officeDocument/2006/relationships/font" Target="fonts/Domine-bold.fntdata"/><Relationship Id="rId27" Type="http://schemas.openxmlformats.org/officeDocument/2006/relationships/font" Target="fonts/Domine-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ProximaNovaSemibold-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roximaNovaSemibold-boldItalic.fntdata"/><Relationship Id="rId30" Type="http://schemas.openxmlformats.org/officeDocument/2006/relationships/font" Target="fonts/ProximaNovaSemibold-bold.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Roboto-bold.fntdata"/><Relationship Id="rId18" Type="http://schemas.openxmlformats.org/officeDocument/2006/relationships/font" Target="fonts/Roboto-regular.fntdata"/></Relationships>
</file>

<file path=ppt/media/image1.png>
</file>

<file path=ppt/media/image10.png>
</file>

<file path=ppt/media/image11.png>
</file>

<file path=ppt/media/image12.png>
</file>

<file path=ppt/media/image13.png>
</file>

<file path=ppt/media/image14.png>
</file>

<file path=ppt/media/image2.png>
</file>

<file path=ppt/media/image3.gif>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a99a0dc159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a99a0dc159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a99a0dc159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2a99a0dc159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2a99a0dc159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2a99a0dc159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3b1dae34ef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23b1dae34ef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2a99a0dc159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2a99a0dc159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a99a0dc159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a99a0dc159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2a99a0dc15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2a99a0dc15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a99a0dc159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a99a0dc159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a99a0dc159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2a99a0dc159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a99a0dc159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a99a0dc159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5619775" y="5034200"/>
            <a:ext cx="3524117" cy="1091537"/>
          </a:xfrm>
          <a:custGeom>
            <a:rect b="b" l="l" r="r" t="t"/>
            <a:pathLst>
              <a:path extrusionOk="0" h="36421" w="102304">
                <a:moveTo>
                  <a:pt x="102303" y="36420"/>
                </a:moveTo>
                <a:lnTo>
                  <a:pt x="102303" y="7317"/>
                </a:lnTo>
                <a:cubicBezTo>
                  <a:pt x="98391" y="6744"/>
                  <a:pt x="92122" y="5877"/>
                  <a:pt x="90943" y="5958"/>
                </a:cubicBezTo>
                <a:cubicBezTo>
                  <a:pt x="89208" y="6057"/>
                  <a:pt x="89307" y="5435"/>
                  <a:pt x="88194" y="5156"/>
                </a:cubicBezTo>
                <a:cubicBezTo>
                  <a:pt x="87064" y="4878"/>
                  <a:pt x="83987" y="4305"/>
                  <a:pt x="83987" y="4305"/>
                </a:cubicBezTo>
                <a:lnTo>
                  <a:pt x="81319" y="3290"/>
                </a:lnTo>
                <a:lnTo>
                  <a:pt x="79551" y="3290"/>
                </a:lnTo>
                <a:lnTo>
                  <a:pt x="77947" y="3372"/>
                </a:lnTo>
                <a:lnTo>
                  <a:pt x="76392" y="2472"/>
                </a:lnTo>
                <a:lnTo>
                  <a:pt x="74984" y="3290"/>
                </a:lnTo>
                <a:cubicBezTo>
                  <a:pt x="74984" y="3290"/>
                  <a:pt x="73151" y="3749"/>
                  <a:pt x="72840" y="3749"/>
                </a:cubicBezTo>
                <a:lnTo>
                  <a:pt x="71203" y="3749"/>
                </a:lnTo>
                <a:lnTo>
                  <a:pt x="69664" y="4305"/>
                </a:lnTo>
                <a:lnTo>
                  <a:pt x="66636" y="4240"/>
                </a:lnTo>
                <a:lnTo>
                  <a:pt x="64345" y="3994"/>
                </a:lnTo>
                <a:lnTo>
                  <a:pt x="63903" y="3241"/>
                </a:lnTo>
                <a:lnTo>
                  <a:pt x="61677" y="3601"/>
                </a:lnTo>
                <a:lnTo>
                  <a:pt x="59778" y="3798"/>
                </a:lnTo>
                <a:lnTo>
                  <a:pt x="57224" y="4174"/>
                </a:lnTo>
                <a:lnTo>
                  <a:pt x="51152" y="3732"/>
                </a:lnTo>
                <a:lnTo>
                  <a:pt x="45390" y="3732"/>
                </a:lnTo>
                <a:lnTo>
                  <a:pt x="42624" y="2472"/>
                </a:lnTo>
                <a:lnTo>
                  <a:pt x="40856" y="1948"/>
                </a:lnTo>
                <a:lnTo>
                  <a:pt x="36567" y="1948"/>
                </a:lnTo>
                <a:lnTo>
                  <a:pt x="34521" y="1310"/>
                </a:lnTo>
                <a:lnTo>
                  <a:pt x="33359" y="639"/>
                </a:lnTo>
                <a:lnTo>
                  <a:pt x="31820" y="426"/>
                </a:lnTo>
                <a:lnTo>
                  <a:pt x="30691" y="639"/>
                </a:lnTo>
                <a:lnTo>
                  <a:pt x="29529" y="639"/>
                </a:lnTo>
                <a:lnTo>
                  <a:pt x="29152" y="0"/>
                </a:lnTo>
                <a:lnTo>
                  <a:pt x="27826" y="0"/>
                </a:lnTo>
                <a:lnTo>
                  <a:pt x="26190" y="639"/>
                </a:lnTo>
                <a:lnTo>
                  <a:pt x="24766" y="426"/>
                </a:lnTo>
                <a:lnTo>
                  <a:pt x="23947" y="639"/>
                </a:lnTo>
                <a:lnTo>
                  <a:pt x="21148" y="639"/>
                </a:lnTo>
                <a:lnTo>
                  <a:pt x="20510" y="1735"/>
                </a:lnTo>
                <a:lnTo>
                  <a:pt x="18906" y="2472"/>
                </a:lnTo>
                <a:lnTo>
                  <a:pt x="17498" y="3290"/>
                </a:lnTo>
                <a:lnTo>
                  <a:pt x="16172" y="3732"/>
                </a:lnTo>
                <a:lnTo>
                  <a:pt x="14535" y="4813"/>
                </a:lnTo>
                <a:cubicBezTo>
                  <a:pt x="14535" y="4813"/>
                  <a:pt x="13095" y="5533"/>
                  <a:pt x="12784" y="5549"/>
                </a:cubicBezTo>
                <a:cubicBezTo>
                  <a:pt x="12489" y="5566"/>
                  <a:pt x="11147" y="5549"/>
                  <a:pt x="11147" y="5549"/>
                </a:cubicBezTo>
                <a:lnTo>
                  <a:pt x="8757" y="5549"/>
                </a:lnTo>
                <a:lnTo>
                  <a:pt x="7873" y="6057"/>
                </a:lnTo>
                <a:lnTo>
                  <a:pt x="6646" y="6761"/>
                </a:lnTo>
                <a:lnTo>
                  <a:pt x="4600" y="6761"/>
                </a:lnTo>
                <a:lnTo>
                  <a:pt x="4092" y="7284"/>
                </a:lnTo>
                <a:lnTo>
                  <a:pt x="2963" y="7481"/>
                </a:lnTo>
                <a:lnTo>
                  <a:pt x="1735" y="7775"/>
                </a:lnTo>
                <a:lnTo>
                  <a:pt x="868" y="7268"/>
                </a:lnTo>
                <a:lnTo>
                  <a:pt x="0" y="7775"/>
                </a:lnTo>
                <a:lnTo>
                  <a:pt x="0" y="3642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42521" y="1440026"/>
            <a:ext cx="9605558" cy="3339826"/>
          </a:xfrm>
          <a:custGeom>
            <a:rect b="b" l="l" r="r" t="t"/>
            <a:pathLst>
              <a:path extrusionOk="0" h="68383" w="196674">
                <a:moveTo>
                  <a:pt x="185903" y="1"/>
                </a:moveTo>
                <a:cubicBezTo>
                  <a:pt x="166193" y="1"/>
                  <a:pt x="144130" y="127"/>
                  <a:pt x="125158" y="4837"/>
                </a:cubicBezTo>
                <a:cubicBezTo>
                  <a:pt x="123127" y="5341"/>
                  <a:pt x="121021" y="5923"/>
                  <a:pt x="119528" y="7238"/>
                </a:cubicBezTo>
                <a:cubicBezTo>
                  <a:pt x="118038" y="8554"/>
                  <a:pt x="117418" y="10833"/>
                  <a:pt x="118729" y="12291"/>
                </a:cubicBezTo>
                <a:cubicBezTo>
                  <a:pt x="119744" y="13416"/>
                  <a:pt x="121659" y="13820"/>
                  <a:pt x="121481" y="15864"/>
                </a:cubicBezTo>
                <a:cubicBezTo>
                  <a:pt x="121390" y="16941"/>
                  <a:pt x="120726" y="17922"/>
                  <a:pt x="119731" y="18552"/>
                </a:cubicBezTo>
                <a:cubicBezTo>
                  <a:pt x="118073" y="19603"/>
                  <a:pt x="115946" y="19733"/>
                  <a:pt x="113922" y="19841"/>
                </a:cubicBezTo>
                <a:cubicBezTo>
                  <a:pt x="94678" y="20891"/>
                  <a:pt x="75510" y="23049"/>
                  <a:pt x="56586" y="26297"/>
                </a:cubicBezTo>
                <a:cubicBezTo>
                  <a:pt x="54003" y="26744"/>
                  <a:pt x="51294" y="27261"/>
                  <a:pt x="49322" y="28806"/>
                </a:cubicBezTo>
                <a:cubicBezTo>
                  <a:pt x="48833" y="29193"/>
                  <a:pt x="48411" y="29661"/>
                  <a:pt x="48085" y="30182"/>
                </a:cubicBezTo>
                <a:cubicBezTo>
                  <a:pt x="45619" y="34068"/>
                  <a:pt x="41395" y="36851"/>
                  <a:pt x="36568" y="38149"/>
                </a:cubicBezTo>
                <a:lnTo>
                  <a:pt x="31940" y="39391"/>
                </a:lnTo>
                <a:cubicBezTo>
                  <a:pt x="30433" y="39794"/>
                  <a:pt x="28792" y="40281"/>
                  <a:pt x="28371" y="41896"/>
                </a:cubicBezTo>
                <a:cubicBezTo>
                  <a:pt x="28093" y="42954"/>
                  <a:pt x="28519" y="44048"/>
                  <a:pt x="29353" y="44843"/>
                </a:cubicBezTo>
                <a:cubicBezTo>
                  <a:pt x="31058" y="46471"/>
                  <a:pt x="33589" y="46705"/>
                  <a:pt x="35965" y="46893"/>
                </a:cubicBezTo>
                <a:cubicBezTo>
                  <a:pt x="45511" y="47643"/>
                  <a:pt x="55053" y="48390"/>
                  <a:pt x="64600" y="49141"/>
                </a:cubicBezTo>
                <a:cubicBezTo>
                  <a:pt x="67139" y="49342"/>
                  <a:pt x="70539" y="50436"/>
                  <a:pt x="69832" y="52754"/>
                </a:cubicBezTo>
                <a:cubicBezTo>
                  <a:pt x="69541" y="53708"/>
                  <a:pt x="68638" y="54433"/>
                  <a:pt x="67548" y="54681"/>
                </a:cubicBezTo>
                <a:cubicBezTo>
                  <a:pt x="45016" y="59769"/>
                  <a:pt x="19467" y="57090"/>
                  <a:pt x="0" y="68383"/>
                </a:cubicBezTo>
                <a:lnTo>
                  <a:pt x="22502" y="67592"/>
                </a:lnTo>
                <a:cubicBezTo>
                  <a:pt x="40453" y="57047"/>
                  <a:pt x="64388" y="60725"/>
                  <a:pt x="85165" y="55649"/>
                </a:cubicBezTo>
                <a:cubicBezTo>
                  <a:pt x="91448" y="54117"/>
                  <a:pt x="98497" y="50452"/>
                  <a:pt x="98363" y="44700"/>
                </a:cubicBezTo>
                <a:cubicBezTo>
                  <a:pt x="98333" y="43481"/>
                  <a:pt x="97968" y="42234"/>
                  <a:pt x="98355" y="41066"/>
                </a:cubicBezTo>
                <a:cubicBezTo>
                  <a:pt x="99070" y="38896"/>
                  <a:pt x="101949" y="37984"/>
                  <a:pt x="104476" y="37610"/>
                </a:cubicBezTo>
                <a:cubicBezTo>
                  <a:pt x="107416" y="37178"/>
                  <a:pt x="110396" y="37040"/>
                  <a:pt x="113392" y="37040"/>
                </a:cubicBezTo>
                <a:cubicBezTo>
                  <a:pt x="118635" y="37040"/>
                  <a:pt x="123927" y="37461"/>
                  <a:pt x="129137" y="37461"/>
                </a:cubicBezTo>
                <a:cubicBezTo>
                  <a:pt x="133790" y="37461"/>
                  <a:pt x="138377" y="37125"/>
                  <a:pt x="142806" y="35853"/>
                </a:cubicBezTo>
                <a:cubicBezTo>
                  <a:pt x="151940" y="33230"/>
                  <a:pt x="159533" y="26810"/>
                  <a:pt x="169050" y="25632"/>
                </a:cubicBezTo>
                <a:cubicBezTo>
                  <a:pt x="170528" y="25450"/>
                  <a:pt x="172029" y="25400"/>
                  <a:pt x="173536" y="25400"/>
                </a:cubicBezTo>
                <a:cubicBezTo>
                  <a:pt x="175431" y="25400"/>
                  <a:pt x="177336" y="25480"/>
                  <a:pt x="179219" y="25480"/>
                </a:cubicBezTo>
                <a:cubicBezTo>
                  <a:pt x="182057" y="25480"/>
                  <a:pt x="184847" y="25298"/>
                  <a:pt x="187479" y="24387"/>
                </a:cubicBezTo>
                <a:cubicBezTo>
                  <a:pt x="192897" y="22512"/>
                  <a:pt x="196674" y="17441"/>
                  <a:pt x="196479" y="12305"/>
                </a:cubicBezTo>
                <a:cubicBezTo>
                  <a:pt x="196283" y="7169"/>
                  <a:pt x="192454" y="1"/>
                  <a:pt x="186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1141345" y="4412012"/>
            <a:ext cx="4969730" cy="1172425"/>
          </a:xfrm>
          <a:custGeom>
            <a:rect b="b" l="l" r="r" t="t"/>
            <a:pathLst>
              <a:path extrusionOk="0" h="46897" w="56669">
                <a:moveTo>
                  <a:pt x="56276" y="19447"/>
                </a:moveTo>
                <a:cubicBezTo>
                  <a:pt x="55735" y="19005"/>
                  <a:pt x="55163" y="18595"/>
                  <a:pt x="54557" y="18219"/>
                </a:cubicBezTo>
                <a:cubicBezTo>
                  <a:pt x="53198" y="17319"/>
                  <a:pt x="51774" y="16500"/>
                  <a:pt x="50448" y="15534"/>
                </a:cubicBezTo>
                <a:cubicBezTo>
                  <a:pt x="50121" y="15322"/>
                  <a:pt x="49810" y="15043"/>
                  <a:pt x="49581" y="14732"/>
                </a:cubicBezTo>
                <a:cubicBezTo>
                  <a:pt x="49434" y="14520"/>
                  <a:pt x="49352" y="14209"/>
                  <a:pt x="49172" y="14045"/>
                </a:cubicBezTo>
                <a:lnTo>
                  <a:pt x="47993" y="14389"/>
                </a:lnTo>
                <a:lnTo>
                  <a:pt x="47502" y="14209"/>
                </a:lnTo>
                <a:lnTo>
                  <a:pt x="46978" y="14110"/>
                </a:lnTo>
                <a:lnTo>
                  <a:pt x="46062" y="14160"/>
                </a:lnTo>
                <a:lnTo>
                  <a:pt x="45620" y="13849"/>
                </a:lnTo>
                <a:lnTo>
                  <a:pt x="45014" y="13439"/>
                </a:lnTo>
                <a:lnTo>
                  <a:pt x="44408" y="13407"/>
                </a:lnTo>
                <a:lnTo>
                  <a:pt x="43639" y="13243"/>
                </a:lnTo>
                <a:lnTo>
                  <a:pt x="43066" y="12915"/>
                </a:lnTo>
                <a:lnTo>
                  <a:pt x="42477" y="12441"/>
                </a:lnTo>
                <a:lnTo>
                  <a:pt x="41315" y="11802"/>
                </a:lnTo>
                <a:lnTo>
                  <a:pt x="40660" y="11671"/>
                </a:lnTo>
                <a:cubicBezTo>
                  <a:pt x="40660" y="11671"/>
                  <a:pt x="39940" y="11082"/>
                  <a:pt x="39694" y="10804"/>
                </a:cubicBezTo>
                <a:cubicBezTo>
                  <a:pt x="39449" y="10526"/>
                  <a:pt x="38434" y="9544"/>
                  <a:pt x="38434" y="9544"/>
                </a:cubicBezTo>
                <a:cubicBezTo>
                  <a:pt x="37730" y="9773"/>
                  <a:pt x="37059" y="9167"/>
                  <a:pt x="36797" y="9036"/>
                </a:cubicBezTo>
                <a:cubicBezTo>
                  <a:pt x="36519" y="8905"/>
                  <a:pt x="35373" y="8152"/>
                  <a:pt x="35373" y="8152"/>
                </a:cubicBezTo>
                <a:lnTo>
                  <a:pt x="34751" y="7874"/>
                </a:lnTo>
                <a:lnTo>
                  <a:pt x="33572" y="7350"/>
                </a:lnTo>
                <a:lnTo>
                  <a:pt x="33278" y="6843"/>
                </a:lnTo>
                <a:lnTo>
                  <a:pt x="32918" y="6384"/>
                </a:lnTo>
                <a:lnTo>
                  <a:pt x="32328" y="6270"/>
                </a:lnTo>
                <a:lnTo>
                  <a:pt x="30659" y="5943"/>
                </a:lnTo>
                <a:lnTo>
                  <a:pt x="30544" y="5320"/>
                </a:lnTo>
                <a:lnTo>
                  <a:pt x="29906" y="4895"/>
                </a:lnTo>
                <a:cubicBezTo>
                  <a:pt x="29644" y="4879"/>
                  <a:pt x="29382" y="4829"/>
                  <a:pt x="29153" y="4748"/>
                </a:cubicBezTo>
                <a:cubicBezTo>
                  <a:pt x="28842" y="4584"/>
                  <a:pt x="28547" y="4404"/>
                  <a:pt x="28269" y="4207"/>
                </a:cubicBezTo>
                <a:lnTo>
                  <a:pt x="27762" y="4109"/>
                </a:lnTo>
                <a:lnTo>
                  <a:pt x="27107" y="3978"/>
                </a:lnTo>
                <a:lnTo>
                  <a:pt x="26288" y="3258"/>
                </a:lnTo>
                <a:lnTo>
                  <a:pt x="25536" y="2587"/>
                </a:lnTo>
                <a:lnTo>
                  <a:pt x="24979" y="2096"/>
                </a:lnTo>
                <a:lnTo>
                  <a:pt x="24373" y="1572"/>
                </a:lnTo>
                <a:lnTo>
                  <a:pt x="23915" y="1163"/>
                </a:lnTo>
                <a:lnTo>
                  <a:pt x="23015" y="983"/>
                </a:lnTo>
                <a:lnTo>
                  <a:pt x="22442" y="492"/>
                </a:lnTo>
                <a:lnTo>
                  <a:pt x="21984" y="655"/>
                </a:lnTo>
                <a:cubicBezTo>
                  <a:pt x="21558" y="803"/>
                  <a:pt x="21443" y="1"/>
                  <a:pt x="20969" y="214"/>
                </a:cubicBezTo>
                <a:cubicBezTo>
                  <a:pt x="20478" y="410"/>
                  <a:pt x="19741" y="721"/>
                  <a:pt x="19414" y="803"/>
                </a:cubicBezTo>
                <a:lnTo>
                  <a:pt x="19021" y="1310"/>
                </a:lnTo>
                <a:lnTo>
                  <a:pt x="18693" y="1687"/>
                </a:lnTo>
                <a:lnTo>
                  <a:pt x="18202" y="1834"/>
                </a:lnTo>
                <a:lnTo>
                  <a:pt x="18104" y="2309"/>
                </a:lnTo>
                <a:lnTo>
                  <a:pt x="17793" y="2652"/>
                </a:lnTo>
                <a:cubicBezTo>
                  <a:pt x="17515" y="2980"/>
                  <a:pt x="17957" y="2816"/>
                  <a:pt x="17515" y="2980"/>
                </a:cubicBezTo>
                <a:cubicBezTo>
                  <a:pt x="17073" y="3127"/>
                  <a:pt x="17564" y="2554"/>
                  <a:pt x="17073" y="3127"/>
                </a:cubicBezTo>
                <a:cubicBezTo>
                  <a:pt x="16566" y="3700"/>
                  <a:pt x="16533" y="3536"/>
                  <a:pt x="16533" y="3536"/>
                </a:cubicBezTo>
                <a:cubicBezTo>
                  <a:pt x="16533" y="3536"/>
                  <a:pt x="17057" y="3176"/>
                  <a:pt x="16205" y="3700"/>
                </a:cubicBezTo>
                <a:cubicBezTo>
                  <a:pt x="15338" y="4207"/>
                  <a:pt x="15731" y="4076"/>
                  <a:pt x="15338" y="4207"/>
                </a:cubicBezTo>
                <a:cubicBezTo>
                  <a:pt x="14961" y="4338"/>
                  <a:pt x="15142" y="4142"/>
                  <a:pt x="14945" y="4338"/>
                </a:cubicBezTo>
                <a:lnTo>
                  <a:pt x="14781" y="4551"/>
                </a:lnTo>
                <a:lnTo>
                  <a:pt x="14307" y="4829"/>
                </a:lnTo>
                <a:lnTo>
                  <a:pt x="12719" y="5648"/>
                </a:lnTo>
                <a:lnTo>
                  <a:pt x="11901" y="6008"/>
                </a:lnTo>
                <a:lnTo>
                  <a:pt x="11082" y="6303"/>
                </a:lnTo>
                <a:lnTo>
                  <a:pt x="10215" y="6843"/>
                </a:lnTo>
                <a:lnTo>
                  <a:pt x="9674" y="7317"/>
                </a:lnTo>
                <a:lnTo>
                  <a:pt x="9576" y="7743"/>
                </a:lnTo>
                <a:lnTo>
                  <a:pt x="9494" y="8185"/>
                </a:lnTo>
                <a:lnTo>
                  <a:pt x="9036" y="8725"/>
                </a:lnTo>
                <a:lnTo>
                  <a:pt x="8005" y="8856"/>
                </a:lnTo>
                <a:lnTo>
                  <a:pt x="7547" y="9020"/>
                </a:lnTo>
                <a:lnTo>
                  <a:pt x="7481" y="9380"/>
                </a:lnTo>
                <a:lnTo>
                  <a:pt x="7383" y="9871"/>
                </a:lnTo>
                <a:lnTo>
                  <a:pt x="7055" y="10542"/>
                </a:lnTo>
                <a:lnTo>
                  <a:pt x="6401" y="10771"/>
                </a:lnTo>
                <a:lnTo>
                  <a:pt x="5484" y="11328"/>
                </a:lnTo>
                <a:lnTo>
                  <a:pt x="4944" y="11508"/>
                </a:lnTo>
                <a:lnTo>
                  <a:pt x="4862" y="11999"/>
                </a:lnTo>
                <a:lnTo>
                  <a:pt x="2931" y="11148"/>
                </a:lnTo>
                <a:lnTo>
                  <a:pt x="1965" y="11753"/>
                </a:lnTo>
                <a:lnTo>
                  <a:pt x="737" y="13636"/>
                </a:lnTo>
                <a:lnTo>
                  <a:pt x="181" y="13832"/>
                </a:lnTo>
                <a:lnTo>
                  <a:pt x="1" y="14012"/>
                </a:lnTo>
                <a:lnTo>
                  <a:pt x="1" y="45784"/>
                </a:lnTo>
                <a:cubicBezTo>
                  <a:pt x="164" y="45767"/>
                  <a:pt x="328" y="45784"/>
                  <a:pt x="475" y="45800"/>
                </a:cubicBezTo>
                <a:cubicBezTo>
                  <a:pt x="1146" y="45898"/>
                  <a:pt x="1752" y="46078"/>
                  <a:pt x="2423" y="46095"/>
                </a:cubicBezTo>
                <a:cubicBezTo>
                  <a:pt x="3258" y="46127"/>
                  <a:pt x="4109" y="46275"/>
                  <a:pt x="4944" y="46356"/>
                </a:cubicBezTo>
                <a:cubicBezTo>
                  <a:pt x="6303" y="46504"/>
                  <a:pt x="7563" y="46897"/>
                  <a:pt x="8954" y="46700"/>
                </a:cubicBezTo>
                <a:cubicBezTo>
                  <a:pt x="10247" y="46520"/>
                  <a:pt x="11524" y="46144"/>
                  <a:pt x="12784" y="45833"/>
                </a:cubicBezTo>
                <a:cubicBezTo>
                  <a:pt x="13603" y="45620"/>
                  <a:pt x="14307" y="34244"/>
                  <a:pt x="15092" y="34326"/>
                </a:cubicBezTo>
                <a:cubicBezTo>
                  <a:pt x="17286" y="34555"/>
                  <a:pt x="19283" y="33867"/>
                  <a:pt x="21329" y="33180"/>
                </a:cubicBezTo>
                <a:cubicBezTo>
                  <a:pt x="25552" y="31739"/>
                  <a:pt x="29922" y="30806"/>
                  <a:pt x="34178" y="29513"/>
                </a:cubicBezTo>
                <a:lnTo>
                  <a:pt x="34342" y="29464"/>
                </a:lnTo>
                <a:cubicBezTo>
                  <a:pt x="36650" y="28760"/>
                  <a:pt x="38941" y="27958"/>
                  <a:pt x="41217" y="27107"/>
                </a:cubicBezTo>
                <a:cubicBezTo>
                  <a:pt x="42984" y="26452"/>
                  <a:pt x="44687" y="25781"/>
                  <a:pt x="46291" y="24750"/>
                </a:cubicBezTo>
                <a:cubicBezTo>
                  <a:pt x="47207" y="24177"/>
                  <a:pt x="48059" y="23506"/>
                  <a:pt x="48942" y="22884"/>
                </a:cubicBezTo>
                <a:cubicBezTo>
                  <a:pt x="49843" y="22278"/>
                  <a:pt x="50809" y="21771"/>
                  <a:pt x="51807" y="21345"/>
                </a:cubicBezTo>
                <a:cubicBezTo>
                  <a:pt x="52871" y="20854"/>
                  <a:pt x="53984" y="20461"/>
                  <a:pt x="55113" y="20167"/>
                </a:cubicBezTo>
                <a:cubicBezTo>
                  <a:pt x="55637" y="20036"/>
                  <a:pt x="56161" y="19954"/>
                  <a:pt x="56668" y="19823"/>
                </a:cubicBezTo>
                <a:cubicBezTo>
                  <a:pt x="56537" y="19676"/>
                  <a:pt x="56407" y="19561"/>
                  <a:pt x="56276" y="19447"/>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201" y="3894051"/>
            <a:ext cx="6110874" cy="1713400"/>
          </a:xfrm>
          <a:custGeom>
            <a:rect b="b" l="l" r="r" t="t"/>
            <a:pathLst>
              <a:path extrusionOk="0" h="68536" w="102304">
                <a:moveTo>
                  <a:pt x="25060" y="37091"/>
                </a:moveTo>
                <a:lnTo>
                  <a:pt x="23505" y="37091"/>
                </a:lnTo>
                <a:lnTo>
                  <a:pt x="23227" y="37615"/>
                </a:lnTo>
                <a:lnTo>
                  <a:pt x="22883" y="37713"/>
                </a:lnTo>
                <a:lnTo>
                  <a:pt x="22736" y="37975"/>
                </a:lnTo>
                <a:lnTo>
                  <a:pt x="22310" y="38155"/>
                </a:lnTo>
                <a:lnTo>
                  <a:pt x="21967" y="38155"/>
                </a:lnTo>
                <a:lnTo>
                  <a:pt x="21656" y="38532"/>
                </a:lnTo>
                <a:lnTo>
                  <a:pt x="21459" y="38908"/>
                </a:lnTo>
                <a:lnTo>
                  <a:pt x="21148" y="39350"/>
                </a:lnTo>
                <a:lnTo>
                  <a:pt x="20608" y="39514"/>
                </a:lnTo>
                <a:lnTo>
                  <a:pt x="20231" y="39596"/>
                </a:lnTo>
                <a:lnTo>
                  <a:pt x="19822" y="40038"/>
                </a:lnTo>
                <a:lnTo>
                  <a:pt x="19822" y="40610"/>
                </a:lnTo>
                <a:lnTo>
                  <a:pt x="19413" y="40889"/>
                </a:lnTo>
                <a:lnTo>
                  <a:pt x="19233" y="41593"/>
                </a:lnTo>
                <a:lnTo>
                  <a:pt x="19053" y="41904"/>
                </a:lnTo>
                <a:lnTo>
                  <a:pt x="18415" y="42280"/>
                </a:lnTo>
                <a:lnTo>
                  <a:pt x="18071" y="42722"/>
                </a:lnTo>
                <a:lnTo>
                  <a:pt x="17825" y="43164"/>
                </a:lnTo>
                <a:lnTo>
                  <a:pt x="17662" y="43639"/>
                </a:lnTo>
                <a:lnTo>
                  <a:pt x="17072" y="44048"/>
                </a:lnTo>
                <a:lnTo>
                  <a:pt x="16663" y="44604"/>
                </a:lnTo>
                <a:lnTo>
                  <a:pt x="16499" y="44964"/>
                </a:lnTo>
                <a:lnTo>
                  <a:pt x="16090" y="45210"/>
                </a:lnTo>
                <a:cubicBezTo>
                  <a:pt x="16041" y="45439"/>
                  <a:pt x="15927" y="45636"/>
                  <a:pt x="15779" y="45816"/>
                </a:cubicBezTo>
                <a:lnTo>
                  <a:pt x="14421" y="46274"/>
                </a:lnTo>
                <a:lnTo>
                  <a:pt x="13177" y="46290"/>
                </a:lnTo>
                <a:lnTo>
                  <a:pt x="12784" y="46290"/>
                </a:lnTo>
                <a:lnTo>
                  <a:pt x="12309" y="46274"/>
                </a:lnTo>
                <a:lnTo>
                  <a:pt x="10738" y="46274"/>
                </a:lnTo>
                <a:lnTo>
                  <a:pt x="9641" y="45865"/>
                </a:lnTo>
                <a:cubicBezTo>
                  <a:pt x="9641" y="45865"/>
                  <a:pt x="9576" y="46094"/>
                  <a:pt x="9101" y="45652"/>
                </a:cubicBezTo>
                <a:lnTo>
                  <a:pt x="8626" y="45226"/>
                </a:lnTo>
                <a:lnTo>
                  <a:pt x="7890" y="45652"/>
                </a:lnTo>
                <a:lnTo>
                  <a:pt x="6989" y="45652"/>
                </a:lnTo>
                <a:cubicBezTo>
                  <a:pt x="6989" y="45652"/>
                  <a:pt x="6793" y="45292"/>
                  <a:pt x="6236" y="45865"/>
                </a:cubicBezTo>
                <a:cubicBezTo>
                  <a:pt x="5680" y="46438"/>
                  <a:pt x="6482" y="46421"/>
                  <a:pt x="5680" y="46421"/>
                </a:cubicBezTo>
                <a:lnTo>
                  <a:pt x="4878" y="46421"/>
                </a:lnTo>
                <a:lnTo>
                  <a:pt x="3863" y="46634"/>
                </a:lnTo>
                <a:lnTo>
                  <a:pt x="3175" y="47272"/>
                </a:lnTo>
                <a:lnTo>
                  <a:pt x="2946" y="47665"/>
                </a:lnTo>
                <a:lnTo>
                  <a:pt x="2946" y="48451"/>
                </a:lnTo>
                <a:lnTo>
                  <a:pt x="2553" y="49302"/>
                </a:lnTo>
                <a:cubicBezTo>
                  <a:pt x="2242" y="49646"/>
                  <a:pt x="1866" y="49941"/>
                  <a:pt x="1457" y="50170"/>
                </a:cubicBezTo>
                <a:cubicBezTo>
                  <a:pt x="1179" y="50317"/>
                  <a:pt x="1113" y="50415"/>
                  <a:pt x="1113" y="50710"/>
                </a:cubicBezTo>
                <a:lnTo>
                  <a:pt x="1113" y="51185"/>
                </a:lnTo>
                <a:cubicBezTo>
                  <a:pt x="1097" y="51463"/>
                  <a:pt x="998" y="51708"/>
                  <a:pt x="835" y="51937"/>
                </a:cubicBezTo>
                <a:cubicBezTo>
                  <a:pt x="655" y="52248"/>
                  <a:pt x="426" y="52527"/>
                  <a:pt x="180" y="52789"/>
                </a:cubicBezTo>
                <a:cubicBezTo>
                  <a:pt x="98" y="52854"/>
                  <a:pt x="49" y="52920"/>
                  <a:pt x="0" y="53001"/>
                </a:cubicBezTo>
                <a:lnTo>
                  <a:pt x="0" y="61808"/>
                </a:lnTo>
                <a:cubicBezTo>
                  <a:pt x="0" y="63068"/>
                  <a:pt x="49" y="64328"/>
                  <a:pt x="0" y="65572"/>
                </a:cubicBezTo>
                <a:cubicBezTo>
                  <a:pt x="1097" y="64852"/>
                  <a:pt x="2177" y="66113"/>
                  <a:pt x="2210" y="67209"/>
                </a:cubicBezTo>
                <a:cubicBezTo>
                  <a:pt x="2242" y="67733"/>
                  <a:pt x="2193" y="67962"/>
                  <a:pt x="2619" y="68273"/>
                </a:cubicBezTo>
                <a:cubicBezTo>
                  <a:pt x="2979" y="68535"/>
                  <a:pt x="3192" y="68519"/>
                  <a:pt x="3634" y="68519"/>
                </a:cubicBezTo>
                <a:cubicBezTo>
                  <a:pt x="4092" y="68519"/>
                  <a:pt x="4485" y="68388"/>
                  <a:pt x="4927" y="68371"/>
                </a:cubicBezTo>
                <a:cubicBezTo>
                  <a:pt x="5942" y="68339"/>
                  <a:pt x="6924" y="68175"/>
                  <a:pt x="7922" y="68060"/>
                </a:cubicBezTo>
                <a:cubicBezTo>
                  <a:pt x="9887" y="67799"/>
                  <a:pt x="11867" y="67831"/>
                  <a:pt x="13848" y="67831"/>
                </a:cubicBezTo>
                <a:cubicBezTo>
                  <a:pt x="15141" y="67831"/>
                  <a:pt x="16450" y="67880"/>
                  <a:pt x="17743" y="67799"/>
                </a:cubicBezTo>
                <a:cubicBezTo>
                  <a:pt x="18922" y="67733"/>
                  <a:pt x="20133" y="67799"/>
                  <a:pt x="21295" y="67668"/>
                </a:cubicBezTo>
                <a:cubicBezTo>
                  <a:pt x="24078" y="67340"/>
                  <a:pt x="26550" y="66080"/>
                  <a:pt x="28972" y="64754"/>
                </a:cubicBezTo>
                <a:cubicBezTo>
                  <a:pt x="31509" y="63379"/>
                  <a:pt x="34161" y="62201"/>
                  <a:pt x="36469" y="60433"/>
                </a:cubicBezTo>
                <a:cubicBezTo>
                  <a:pt x="37173" y="59860"/>
                  <a:pt x="37926" y="59352"/>
                  <a:pt x="38712" y="58878"/>
                </a:cubicBezTo>
                <a:cubicBezTo>
                  <a:pt x="40168" y="58010"/>
                  <a:pt x="41527" y="56995"/>
                  <a:pt x="42804" y="55882"/>
                </a:cubicBezTo>
                <a:cubicBezTo>
                  <a:pt x="44179" y="54687"/>
                  <a:pt x="45324" y="53296"/>
                  <a:pt x="46536" y="51954"/>
                </a:cubicBezTo>
                <a:cubicBezTo>
                  <a:pt x="48533" y="49760"/>
                  <a:pt x="50611" y="47616"/>
                  <a:pt x="52461" y="45292"/>
                </a:cubicBezTo>
                <a:cubicBezTo>
                  <a:pt x="53869" y="43524"/>
                  <a:pt x="55195" y="41691"/>
                  <a:pt x="56717" y="40021"/>
                </a:cubicBezTo>
                <a:cubicBezTo>
                  <a:pt x="58452" y="38122"/>
                  <a:pt x="60400" y="36404"/>
                  <a:pt x="62495" y="34914"/>
                </a:cubicBezTo>
                <a:cubicBezTo>
                  <a:pt x="63854" y="33965"/>
                  <a:pt x="65278" y="33114"/>
                  <a:pt x="66767" y="32361"/>
                </a:cubicBezTo>
                <a:cubicBezTo>
                  <a:pt x="67373" y="32050"/>
                  <a:pt x="67978" y="31640"/>
                  <a:pt x="68633" y="31493"/>
                </a:cubicBezTo>
                <a:cubicBezTo>
                  <a:pt x="68911" y="31444"/>
                  <a:pt x="69190" y="31329"/>
                  <a:pt x="69419" y="31149"/>
                </a:cubicBezTo>
                <a:cubicBezTo>
                  <a:pt x="71007" y="30085"/>
                  <a:pt x="72463" y="28792"/>
                  <a:pt x="73887" y="27516"/>
                </a:cubicBezTo>
                <a:cubicBezTo>
                  <a:pt x="75492" y="26092"/>
                  <a:pt x="76997" y="24553"/>
                  <a:pt x="78634" y="23162"/>
                </a:cubicBezTo>
                <a:cubicBezTo>
                  <a:pt x="81024" y="21148"/>
                  <a:pt x="83643" y="19462"/>
                  <a:pt x="86098" y="17547"/>
                </a:cubicBezTo>
                <a:cubicBezTo>
                  <a:pt x="87391" y="16516"/>
                  <a:pt x="88652" y="15517"/>
                  <a:pt x="90010" y="14584"/>
                </a:cubicBezTo>
                <a:cubicBezTo>
                  <a:pt x="92728" y="12718"/>
                  <a:pt x="95559" y="28612"/>
                  <a:pt x="97835" y="26190"/>
                </a:cubicBezTo>
                <a:cubicBezTo>
                  <a:pt x="98686" y="25273"/>
                  <a:pt x="99471" y="24291"/>
                  <a:pt x="100143" y="23243"/>
                </a:cubicBezTo>
                <a:cubicBezTo>
                  <a:pt x="100421" y="22851"/>
                  <a:pt x="100683" y="22441"/>
                  <a:pt x="100912" y="22016"/>
                </a:cubicBezTo>
                <a:cubicBezTo>
                  <a:pt x="101141" y="21541"/>
                  <a:pt x="101157" y="24913"/>
                  <a:pt x="101665" y="24602"/>
                </a:cubicBezTo>
                <a:cubicBezTo>
                  <a:pt x="101878" y="24471"/>
                  <a:pt x="102074" y="24324"/>
                  <a:pt x="102303" y="24176"/>
                </a:cubicBezTo>
                <a:lnTo>
                  <a:pt x="102303" y="6826"/>
                </a:lnTo>
                <a:lnTo>
                  <a:pt x="101992" y="6449"/>
                </a:lnTo>
                <a:lnTo>
                  <a:pt x="100994" y="6237"/>
                </a:lnTo>
                <a:lnTo>
                  <a:pt x="99815" y="5533"/>
                </a:lnTo>
                <a:lnTo>
                  <a:pt x="97294" y="5533"/>
                </a:lnTo>
                <a:lnTo>
                  <a:pt x="96394" y="5025"/>
                </a:lnTo>
                <a:lnTo>
                  <a:pt x="95641" y="4976"/>
                </a:lnTo>
                <a:lnTo>
                  <a:pt x="93775" y="4976"/>
                </a:lnTo>
                <a:lnTo>
                  <a:pt x="93382" y="4289"/>
                </a:lnTo>
                <a:lnTo>
                  <a:pt x="92990" y="4059"/>
                </a:lnTo>
                <a:lnTo>
                  <a:pt x="92106" y="3994"/>
                </a:lnTo>
                <a:lnTo>
                  <a:pt x="91484" y="3978"/>
                </a:lnTo>
                <a:lnTo>
                  <a:pt x="90813" y="3585"/>
                </a:lnTo>
                <a:lnTo>
                  <a:pt x="89994" y="2865"/>
                </a:lnTo>
                <a:lnTo>
                  <a:pt x="88619" y="2865"/>
                </a:lnTo>
                <a:lnTo>
                  <a:pt x="87670" y="2554"/>
                </a:lnTo>
                <a:lnTo>
                  <a:pt x="86442" y="2357"/>
                </a:lnTo>
                <a:lnTo>
                  <a:pt x="85345" y="1981"/>
                </a:lnTo>
                <a:cubicBezTo>
                  <a:pt x="84249" y="1621"/>
                  <a:pt x="84151" y="1981"/>
                  <a:pt x="84151" y="1981"/>
                </a:cubicBezTo>
                <a:lnTo>
                  <a:pt x="83250" y="1457"/>
                </a:lnTo>
                <a:lnTo>
                  <a:pt x="82432" y="1457"/>
                </a:lnTo>
                <a:lnTo>
                  <a:pt x="81941" y="917"/>
                </a:lnTo>
                <a:lnTo>
                  <a:pt x="81090" y="573"/>
                </a:lnTo>
                <a:lnTo>
                  <a:pt x="80779" y="753"/>
                </a:lnTo>
                <a:lnTo>
                  <a:pt x="80108" y="573"/>
                </a:lnTo>
                <a:lnTo>
                  <a:pt x="79387" y="573"/>
                </a:lnTo>
                <a:lnTo>
                  <a:pt x="79158" y="164"/>
                </a:lnTo>
                <a:lnTo>
                  <a:pt x="78798" y="164"/>
                </a:lnTo>
                <a:cubicBezTo>
                  <a:pt x="78683" y="180"/>
                  <a:pt x="78552" y="180"/>
                  <a:pt x="78422" y="164"/>
                </a:cubicBezTo>
                <a:cubicBezTo>
                  <a:pt x="78291" y="131"/>
                  <a:pt x="77914" y="0"/>
                  <a:pt x="77914" y="0"/>
                </a:cubicBezTo>
                <a:lnTo>
                  <a:pt x="77276" y="164"/>
                </a:lnTo>
                <a:lnTo>
                  <a:pt x="76719" y="344"/>
                </a:lnTo>
                <a:lnTo>
                  <a:pt x="76523" y="638"/>
                </a:lnTo>
                <a:lnTo>
                  <a:pt x="76114" y="949"/>
                </a:lnTo>
                <a:lnTo>
                  <a:pt x="75803" y="884"/>
                </a:lnTo>
                <a:lnTo>
                  <a:pt x="75475" y="884"/>
                </a:lnTo>
                <a:lnTo>
                  <a:pt x="75164" y="1293"/>
                </a:lnTo>
                <a:lnTo>
                  <a:pt x="74755" y="1637"/>
                </a:lnTo>
                <a:lnTo>
                  <a:pt x="73937" y="1981"/>
                </a:lnTo>
                <a:lnTo>
                  <a:pt x="73626" y="2488"/>
                </a:lnTo>
                <a:lnTo>
                  <a:pt x="73020" y="2865"/>
                </a:lnTo>
                <a:lnTo>
                  <a:pt x="72300" y="2865"/>
                </a:lnTo>
                <a:lnTo>
                  <a:pt x="71678" y="3225"/>
                </a:lnTo>
                <a:lnTo>
                  <a:pt x="70761" y="4125"/>
                </a:lnTo>
                <a:lnTo>
                  <a:pt x="70352" y="4845"/>
                </a:lnTo>
                <a:lnTo>
                  <a:pt x="70270" y="4976"/>
                </a:lnTo>
                <a:lnTo>
                  <a:pt x="70270" y="4976"/>
                </a:lnTo>
                <a:lnTo>
                  <a:pt x="70254" y="4993"/>
                </a:lnTo>
                <a:lnTo>
                  <a:pt x="70254" y="4993"/>
                </a:lnTo>
                <a:lnTo>
                  <a:pt x="70237" y="5025"/>
                </a:lnTo>
                <a:lnTo>
                  <a:pt x="70237" y="5025"/>
                </a:lnTo>
                <a:lnTo>
                  <a:pt x="70237" y="5025"/>
                </a:lnTo>
                <a:lnTo>
                  <a:pt x="70237" y="5058"/>
                </a:lnTo>
                <a:lnTo>
                  <a:pt x="70237" y="5058"/>
                </a:lnTo>
                <a:lnTo>
                  <a:pt x="70237" y="5058"/>
                </a:lnTo>
                <a:lnTo>
                  <a:pt x="70237" y="5058"/>
                </a:lnTo>
                <a:lnTo>
                  <a:pt x="70237" y="5058"/>
                </a:lnTo>
                <a:lnTo>
                  <a:pt x="70237" y="5058"/>
                </a:lnTo>
                <a:cubicBezTo>
                  <a:pt x="70188" y="5123"/>
                  <a:pt x="70106" y="5254"/>
                  <a:pt x="69992" y="5467"/>
                </a:cubicBezTo>
                <a:cubicBezTo>
                  <a:pt x="69370" y="6515"/>
                  <a:pt x="70057" y="6122"/>
                  <a:pt x="69370" y="6515"/>
                </a:cubicBezTo>
                <a:lnTo>
                  <a:pt x="68699" y="6908"/>
                </a:lnTo>
                <a:lnTo>
                  <a:pt x="68044" y="7300"/>
                </a:lnTo>
                <a:lnTo>
                  <a:pt x="67586" y="7562"/>
                </a:lnTo>
                <a:cubicBezTo>
                  <a:pt x="67782" y="7481"/>
                  <a:pt x="67831" y="7579"/>
                  <a:pt x="66767" y="8626"/>
                </a:cubicBezTo>
                <a:cubicBezTo>
                  <a:pt x="66636" y="8757"/>
                  <a:pt x="66538" y="8872"/>
                  <a:pt x="66456" y="8954"/>
                </a:cubicBezTo>
                <a:cubicBezTo>
                  <a:pt x="66374" y="9036"/>
                  <a:pt x="66227" y="9134"/>
                  <a:pt x="66031" y="9314"/>
                </a:cubicBezTo>
                <a:cubicBezTo>
                  <a:pt x="64394" y="10738"/>
                  <a:pt x="66423" y="9559"/>
                  <a:pt x="65081" y="10329"/>
                </a:cubicBezTo>
                <a:cubicBezTo>
                  <a:pt x="63739" y="11114"/>
                  <a:pt x="65621" y="10050"/>
                  <a:pt x="64394" y="10738"/>
                </a:cubicBezTo>
                <a:cubicBezTo>
                  <a:pt x="63182" y="11442"/>
                  <a:pt x="64705" y="10558"/>
                  <a:pt x="63739" y="11114"/>
                </a:cubicBezTo>
                <a:cubicBezTo>
                  <a:pt x="62773" y="11671"/>
                  <a:pt x="63199" y="11458"/>
                  <a:pt x="63199" y="11458"/>
                </a:cubicBezTo>
                <a:lnTo>
                  <a:pt x="62790" y="11671"/>
                </a:lnTo>
                <a:lnTo>
                  <a:pt x="62380" y="12375"/>
                </a:lnTo>
                <a:cubicBezTo>
                  <a:pt x="62086" y="12718"/>
                  <a:pt x="61644" y="12817"/>
                  <a:pt x="61447" y="13242"/>
                </a:cubicBezTo>
                <a:cubicBezTo>
                  <a:pt x="61300" y="13602"/>
                  <a:pt x="61153" y="13946"/>
                  <a:pt x="60973" y="14273"/>
                </a:cubicBezTo>
                <a:cubicBezTo>
                  <a:pt x="60907" y="14454"/>
                  <a:pt x="60727" y="14568"/>
                  <a:pt x="60547" y="14584"/>
                </a:cubicBezTo>
                <a:cubicBezTo>
                  <a:pt x="60498" y="14732"/>
                  <a:pt x="60564" y="14879"/>
                  <a:pt x="60482" y="15010"/>
                </a:cubicBezTo>
                <a:cubicBezTo>
                  <a:pt x="60383" y="15141"/>
                  <a:pt x="60351" y="15108"/>
                  <a:pt x="60318" y="15223"/>
                </a:cubicBezTo>
                <a:cubicBezTo>
                  <a:pt x="60302" y="15370"/>
                  <a:pt x="60302" y="15501"/>
                  <a:pt x="60318" y="15632"/>
                </a:cubicBezTo>
                <a:cubicBezTo>
                  <a:pt x="60334" y="15796"/>
                  <a:pt x="60465" y="15927"/>
                  <a:pt x="60465" y="16090"/>
                </a:cubicBezTo>
                <a:cubicBezTo>
                  <a:pt x="60465" y="16287"/>
                  <a:pt x="60023" y="16401"/>
                  <a:pt x="60023" y="16385"/>
                </a:cubicBezTo>
                <a:lnTo>
                  <a:pt x="58861" y="17122"/>
                </a:lnTo>
                <a:lnTo>
                  <a:pt x="58796" y="17105"/>
                </a:lnTo>
                <a:lnTo>
                  <a:pt x="57732" y="17105"/>
                </a:lnTo>
                <a:lnTo>
                  <a:pt x="56979" y="17514"/>
                </a:lnTo>
                <a:lnTo>
                  <a:pt x="56471" y="17793"/>
                </a:lnTo>
                <a:lnTo>
                  <a:pt x="55686" y="17793"/>
                </a:lnTo>
                <a:lnTo>
                  <a:pt x="55211" y="17433"/>
                </a:lnTo>
                <a:lnTo>
                  <a:pt x="55015" y="17793"/>
                </a:lnTo>
                <a:lnTo>
                  <a:pt x="54196" y="17793"/>
                </a:lnTo>
                <a:lnTo>
                  <a:pt x="53852" y="18382"/>
                </a:lnTo>
                <a:lnTo>
                  <a:pt x="53427" y="18627"/>
                </a:lnTo>
                <a:lnTo>
                  <a:pt x="53034" y="18938"/>
                </a:lnTo>
                <a:lnTo>
                  <a:pt x="52641" y="18267"/>
                </a:lnTo>
                <a:lnTo>
                  <a:pt x="52199" y="18005"/>
                </a:lnTo>
                <a:lnTo>
                  <a:pt x="51152" y="18005"/>
                </a:lnTo>
                <a:lnTo>
                  <a:pt x="50841" y="18300"/>
                </a:lnTo>
                <a:lnTo>
                  <a:pt x="50300" y="18300"/>
                </a:lnTo>
                <a:lnTo>
                  <a:pt x="49891" y="18922"/>
                </a:lnTo>
                <a:lnTo>
                  <a:pt x="49482" y="19593"/>
                </a:lnTo>
                <a:cubicBezTo>
                  <a:pt x="49482" y="19593"/>
                  <a:pt x="49482" y="19806"/>
                  <a:pt x="49007" y="20084"/>
                </a:cubicBezTo>
                <a:cubicBezTo>
                  <a:pt x="48533" y="20346"/>
                  <a:pt x="48189" y="20068"/>
                  <a:pt x="48156" y="20575"/>
                </a:cubicBezTo>
                <a:cubicBezTo>
                  <a:pt x="48156" y="20903"/>
                  <a:pt x="48058" y="21214"/>
                  <a:pt x="47862" y="21492"/>
                </a:cubicBezTo>
                <a:lnTo>
                  <a:pt x="47125" y="22769"/>
                </a:lnTo>
                <a:lnTo>
                  <a:pt x="46896" y="23702"/>
                </a:lnTo>
                <a:lnTo>
                  <a:pt x="46683" y="24062"/>
                </a:lnTo>
                <a:lnTo>
                  <a:pt x="46208" y="24062"/>
                </a:lnTo>
                <a:lnTo>
                  <a:pt x="45341" y="25568"/>
                </a:lnTo>
                <a:lnTo>
                  <a:pt x="44293" y="26239"/>
                </a:lnTo>
                <a:cubicBezTo>
                  <a:pt x="44048" y="26353"/>
                  <a:pt x="43835" y="26501"/>
                  <a:pt x="43638" y="26697"/>
                </a:cubicBezTo>
                <a:lnTo>
                  <a:pt x="42460" y="27925"/>
                </a:lnTo>
                <a:lnTo>
                  <a:pt x="41642" y="28465"/>
                </a:lnTo>
                <a:lnTo>
                  <a:pt x="41101" y="29431"/>
                </a:lnTo>
                <a:lnTo>
                  <a:pt x="40659" y="29676"/>
                </a:lnTo>
                <a:lnTo>
                  <a:pt x="39792" y="30036"/>
                </a:lnTo>
                <a:lnTo>
                  <a:pt x="38810" y="30544"/>
                </a:lnTo>
                <a:lnTo>
                  <a:pt x="38466" y="30544"/>
                </a:lnTo>
                <a:lnTo>
                  <a:pt x="37418" y="30249"/>
                </a:lnTo>
                <a:lnTo>
                  <a:pt x="37042" y="30888"/>
                </a:lnTo>
                <a:lnTo>
                  <a:pt x="36093" y="31428"/>
                </a:lnTo>
                <a:lnTo>
                  <a:pt x="34750" y="31821"/>
                </a:lnTo>
                <a:lnTo>
                  <a:pt x="34341" y="31575"/>
                </a:lnTo>
                <a:cubicBezTo>
                  <a:pt x="34194" y="31493"/>
                  <a:pt x="33244" y="31608"/>
                  <a:pt x="33244" y="31608"/>
                </a:cubicBezTo>
                <a:lnTo>
                  <a:pt x="32639" y="31886"/>
                </a:lnTo>
                <a:lnTo>
                  <a:pt x="31608" y="32492"/>
                </a:lnTo>
                <a:lnTo>
                  <a:pt x="30593" y="32492"/>
                </a:lnTo>
                <a:lnTo>
                  <a:pt x="30249" y="33654"/>
                </a:lnTo>
                <a:lnTo>
                  <a:pt x="29643" y="33752"/>
                </a:lnTo>
                <a:lnTo>
                  <a:pt x="29431" y="34063"/>
                </a:lnTo>
                <a:lnTo>
                  <a:pt x="28923" y="34259"/>
                </a:lnTo>
                <a:lnTo>
                  <a:pt x="28514" y="34440"/>
                </a:lnTo>
                <a:lnTo>
                  <a:pt x="28137" y="35012"/>
                </a:lnTo>
                <a:lnTo>
                  <a:pt x="27483" y="35045"/>
                </a:lnTo>
                <a:lnTo>
                  <a:pt x="27106" y="35274"/>
                </a:lnTo>
                <a:lnTo>
                  <a:pt x="26746" y="35503"/>
                </a:lnTo>
                <a:lnTo>
                  <a:pt x="26222" y="35798"/>
                </a:lnTo>
                <a:lnTo>
                  <a:pt x="26222" y="36256"/>
                </a:lnTo>
                <a:lnTo>
                  <a:pt x="26026" y="36797"/>
                </a:lnTo>
                <a:lnTo>
                  <a:pt x="25338" y="36797"/>
                </a:lnTo>
                <a:close/>
                <a:moveTo>
                  <a:pt x="70270" y="4960"/>
                </a:move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 name="Google Shape;13;p2"/>
          <p:cNvGrpSpPr/>
          <p:nvPr/>
        </p:nvGrpSpPr>
        <p:grpSpPr>
          <a:xfrm>
            <a:off x="114" y="4054726"/>
            <a:ext cx="9143777" cy="2040825"/>
            <a:chOff x="1" y="3111725"/>
            <a:chExt cx="9143777" cy="2040825"/>
          </a:xfrm>
        </p:grpSpPr>
        <p:sp>
          <p:nvSpPr>
            <p:cNvPr id="14" name="Google Shape;14;p2"/>
            <p:cNvSpPr/>
            <p:nvPr/>
          </p:nvSpPr>
          <p:spPr>
            <a:xfrm flipH="1">
              <a:off x="1" y="3111725"/>
              <a:ext cx="6110874" cy="2031775"/>
            </a:xfrm>
            <a:custGeom>
              <a:rect b="b" l="l" r="r" t="t"/>
              <a:pathLst>
                <a:path extrusionOk="0" h="81271" w="102304">
                  <a:moveTo>
                    <a:pt x="74673" y="14110"/>
                  </a:moveTo>
                  <a:cubicBezTo>
                    <a:pt x="74640" y="14192"/>
                    <a:pt x="74608" y="14258"/>
                    <a:pt x="74575" y="14323"/>
                  </a:cubicBezTo>
                  <a:cubicBezTo>
                    <a:pt x="74575" y="14339"/>
                    <a:pt x="74559" y="14372"/>
                    <a:pt x="74542" y="14405"/>
                  </a:cubicBezTo>
                  <a:cubicBezTo>
                    <a:pt x="74526" y="14421"/>
                    <a:pt x="74477" y="14438"/>
                    <a:pt x="74444" y="14454"/>
                  </a:cubicBezTo>
                  <a:cubicBezTo>
                    <a:pt x="74362" y="14503"/>
                    <a:pt x="74264" y="14536"/>
                    <a:pt x="74182" y="14552"/>
                  </a:cubicBezTo>
                  <a:cubicBezTo>
                    <a:pt x="74149" y="14569"/>
                    <a:pt x="74117" y="14585"/>
                    <a:pt x="74084" y="14601"/>
                  </a:cubicBezTo>
                  <a:cubicBezTo>
                    <a:pt x="74035" y="14650"/>
                    <a:pt x="74002" y="14716"/>
                    <a:pt x="73969" y="14781"/>
                  </a:cubicBezTo>
                  <a:cubicBezTo>
                    <a:pt x="73953" y="14814"/>
                    <a:pt x="73920" y="14863"/>
                    <a:pt x="73904" y="14912"/>
                  </a:cubicBezTo>
                  <a:cubicBezTo>
                    <a:pt x="73904" y="14945"/>
                    <a:pt x="73887" y="14978"/>
                    <a:pt x="73887" y="15011"/>
                  </a:cubicBezTo>
                  <a:cubicBezTo>
                    <a:pt x="73822" y="15011"/>
                    <a:pt x="73740" y="14994"/>
                    <a:pt x="73675" y="14961"/>
                  </a:cubicBezTo>
                  <a:cubicBezTo>
                    <a:pt x="73642" y="14945"/>
                    <a:pt x="73626" y="14912"/>
                    <a:pt x="73593" y="14929"/>
                  </a:cubicBezTo>
                  <a:cubicBezTo>
                    <a:pt x="73544" y="14945"/>
                    <a:pt x="73478" y="15043"/>
                    <a:pt x="73429" y="15092"/>
                  </a:cubicBezTo>
                  <a:cubicBezTo>
                    <a:pt x="73265" y="15289"/>
                    <a:pt x="73118" y="15502"/>
                    <a:pt x="72987" y="15731"/>
                  </a:cubicBezTo>
                  <a:cubicBezTo>
                    <a:pt x="72349" y="16827"/>
                    <a:pt x="72987" y="15731"/>
                    <a:pt x="72840" y="16467"/>
                  </a:cubicBezTo>
                  <a:cubicBezTo>
                    <a:pt x="72693" y="17188"/>
                    <a:pt x="72840" y="16467"/>
                    <a:pt x="72840" y="17073"/>
                  </a:cubicBezTo>
                  <a:cubicBezTo>
                    <a:pt x="72840" y="17695"/>
                    <a:pt x="72840" y="17073"/>
                    <a:pt x="72332" y="17368"/>
                  </a:cubicBezTo>
                  <a:lnTo>
                    <a:pt x="71301" y="17957"/>
                  </a:lnTo>
                  <a:cubicBezTo>
                    <a:pt x="70286" y="18563"/>
                    <a:pt x="71301" y="17957"/>
                    <a:pt x="70417" y="18366"/>
                  </a:cubicBezTo>
                  <a:cubicBezTo>
                    <a:pt x="69533" y="18775"/>
                    <a:pt x="69337" y="19037"/>
                    <a:pt x="69337" y="19037"/>
                  </a:cubicBezTo>
                  <a:lnTo>
                    <a:pt x="69124" y="19381"/>
                  </a:lnTo>
                  <a:lnTo>
                    <a:pt x="68846" y="19872"/>
                  </a:lnTo>
                  <a:lnTo>
                    <a:pt x="68371" y="20150"/>
                  </a:lnTo>
                  <a:lnTo>
                    <a:pt x="67144" y="20429"/>
                  </a:lnTo>
                  <a:lnTo>
                    <a:pt x="66947" y="21001"/>
                  </a:lnTo>
                  <a:lnTo>
                    <a:pt x="65851" y="21656"/>
                  </a:lnTo>
                  <a:lnTo>
                    <a:pt x="65376" y="21198"/>
                  </a:lnTo>
                  <a:lnTo>
                    <a:pt x="64345" y="22425"/>
                  </a:lnTo>
                  <a:lnTo>
                    <a:pt x="63690" y="22802"/>
                  </a:lnTo>
                  <a:cubicBezTo>
                    <a:pt x="63690" y="22802"/>
                    <a:pt x="63232" y="22082"/>
                    <a:pt x="63035" y="23195"/>
                  </a:cubicBezTo>
                  <a:cubicBezTo>
                    <a:pt x="62822" y="24308"/>
                    <a:pt x="63592" y="22982"/>
                    <a:pt x="62822" y="24308"/>
                  </a:cubicBezTo>
                  <a:cubicBezTo>
                    <a:pt x="62053" y="25634"/>
                    <a:pt x="62871" y="24226"/>
                    <a:pt x="62069" y="25634"/>
                  </a:cubicBezTo>
                  <a:lnTo>
                    <a:pt x="61251" y="27025"/>
                  </a:lnTo>
                  <a:lnTo>
                    <a:pt x="60891" y="27221"/>
                  </a:lnTo>
                  <a:cubicBezTo>
                    <a:pt x="60580" y="27860"/>
                    <a:pt x="60236" y="28449"/>
                    <a:pt x="59925" y="29071"/>
                  </a:cubicBezTo>
                  <a:cubicBezTo>
                    <a:pt x="59827" y="29235"/>
                    <a:pt x="59696" y="29382"/>
                    <a:pt x="59565" y="29529"/>
                  </a:cubicBezTo>
                  <a:cubicBezTo>
                    <a:pt x="59221" y="29939"/>
                    <a:pt x="58779" y="30315"/>
                    <a:pt x="58550" y="30806"/>
                  </a:cubicBezTo>
                  <a:cubicBezTo>
                    <a:pt x="58386" y="31150"/>
                    <a:pt x="58206" y="31461"/>
                    <a:pt x="57977" y="31756"/>
                  </a:cubicBezTo>
                  <a:cubicBezTo>
                    <a:pt x="57912" y="31854"/>
                    <a:pt x="57846" y="31968"/>
                    <a:pt x="57781" y="32067"/>
                  </a:cubicBezTo>
                  <a:cubicBezTo>
                    <a:pt x="57683" y="32181"/>
                    <a:pt x="57568" y="32263"/>
                    <a:pt x="57453" y="32345"/>
                  </a:cubicBezTo>
                  <a:cubicBezTo>
                    <a:pt x="57355" y="32427"/>
                    <a:pt x="57273" y="32525"/>
                    <a:pt x="57159" y="32607"/>
                  </a:cubicBezTo>
                  <a:cubicBezTo>
                    <a:pt x="56962" y="32787"/>
                    <a:pt x="56733" y="32950"/>
                    <a:pt x="56488" y="33081"/>
                  </a:cubicBezTo>
                  <a:cubicBezTo>
                    <a:pt x="56242" y="33196"/>
                    <a:pt x="56013" y="33376"/>
                    <a:pt x="55866" y="33605"/>
                  </a:cubicBezTo>
                  <a:cubicBezTo>
                    <a:pt x="55686" y="33883"/>
                    <a:pt x="55489" y="34162"/>
                    <a:pt x="55326" y="34456"/>
                  </a:cubicBezTo>
                  <a:cubicBezTo>
                    <a:pt x="55227" y="34620"/>
                    <a:pt x="55129" y="34784"/>
                    <a:pt x="55015" y="34947"/>
                  </a:cubicBezTo>
                  <a:cubicBezTo>
                    <a:pt x="54916" y="35062"/>
                    <a:pt x="54491" y="35946"/>
                    <a:pt x="54933" y="35619"/>
                  </a:cubicBezTo>
                  <a:lnTo>
                    <a:pt x="54360" y="36060"/>
                  </a:lnTo>
                  <a:lnTo>
                    <a:pt x="53410" y="36682"/>
                  </a:lnTo>
                  <a:lnTo>
                    <a:pt x="53116" y="38172"/>
                  </a:lnTo>
                  <a:cubicBezTo>
                    <a:pt x="53116" y="38172"/>
                    <a:pt x="53410" y="39220"/>
                    <a:pt x="53410" y="39236"/>
                  </a:cubicBezTo>
                  <a:cubicBezTo>
                    <a:pt x="53410" y="39252"/>
                    <a:pt x="53001" y="39547"/>
                    <a:pt x="52985" y="39563"/>
                  </a:cubicBezTo>
                  <a:cubicBezTo>
                    <a:pt x="52936" y="39612"/>
                    <a:pt x="52887" y="39629"/>
                    <a:pt x="52821" y="39629"/>
                  </a:cubicBezTo>
                  <a:cubicBezTo>
                    <a:pt x="52788" y="39629"/>
                    <a:pt x="52739" y="39580"/>
                    <a:pt x="52690" y="39580"/>
                  </a:cubicBezTo>
                  <a:cubicBezTo>
                    <a:pt x="52641" y="39563"/>
                    <a:pt x="52576" y="39563"/>
                    <a:pt x="52527" y="39580"/>
                  </a:cubicBezTo>
                  <a:cubicBezTo>
                    <a:pt x="52396" y="39612"/>
                    <a:pt x="52297" y="39874"/>
                    <a:pt x="52232" y="39973"/>
                  </a:cubicBezTo>
                  <a:cubicBezTo>
                    <a:pt x="52085" y="40202"/>
                    <a:pt x="51970" y="40447"/>
                    <a:pt x="51823" y="40676"/>
                  </a:cubicBezTo>
                  <a:cubicBezTo>
                    <a:pt x="51708" y="40840"/>
                    <a:pt x="51626" y="41004"/>
                    <a:pt x="51528" y="41184"/>
                  </a:cubicBezTo>
                  <a:cubicBezTo>
                    <a:pt x="51495" y="41233"/>
                    <a:pt x="51430" y="41282"/>
                    <a:pt x="51397" y="41331"/>
                  </a:cubicBezTo>
                  <a:cubicBezTo>
                    <a:pt x="51381" y="41380"/>
                    <a:pt x="51414" y="41511"/>
                    <a:pt x="51430" y="41593"/>
                  </a:cubicBezTo>
                  <a:cubicBezTo>
                    <a:pt x="51463" y="41724"/>
                    <a:pt x="51479" y="41724"/>
                    <a:pt x="51364" y="41806"/>
                  </a:cubicBezTo>
                  <a:cubicBezTo>
                    <a:pt x="51070" y="42019"/>
                    <a:pt x="50661" y="42313"/>
                    <a:pt x="50644" y="42706"/>
                  </a:cubicBezTo>
                  <a:cubicBezTo>
                    <a:pt x="50611" y="42821"/>
                    <a:pt x="50579" y="42919"/>
                    <a:pt x="50530" y="43033"/>
                  </a:cubicBezTo>
                  <a:cubicBezTo>
                    <a:pt x="50448" y="43312"/>
                    <a:pt x="50350" y="43590"/>
                    <a:pt x="50202" y="43852"/>
                  </a:cubicBezTo>
                  <a:cubicBezTo>
                    <a:pt x="50169" y="43901"/>
                    <a:pt x="50120" y="43950"/>
                    <a:pt x="50104" y="44016"/>
                  </a:cubicBezTo>
                  <a:cubicBezTo>
                    <a:pt x="49989" y="44212"/>
                    <a:pt x="49908" y="44425"/>
                    <a:pt x="49858" y="44638"/>
                  </a:cubicBezTo>
                  <a:cubicBezTo>
                    <a:pt x="49793" y="44867"/>
                    <a:pt x="49760" y="45080"/>
                    <a:pt x="49695" y="45292"/>
                  </a:cubicBezTo>
                  <a:cubicBezTo>
                    <a:pt x="49662" y="45358"/>
                    <a:pt x="49662" y="45423"/>
                    <a:pt x="49597" y="45440"/>
                  </a:cubicBezTo>
                  <a:cubicBezTo>
                    <a:pt x="49498" y="45243"/>
                    <a:pt x="49351" y="45652"/>
                    <a:pt x="49318" y="45718"/>
                  </a:cubicBezTo>
                  <a:cubicBezTo>
                    <a:pt x="49286" y="45800"/>
                    <a:pt x="49236" y="45898"/>
                    <a:pt x="49171" y="45963"/>
                  </a:cubicBezTo>
                  <a:cubicBezTo>
                    <a:pt x="49106" y="46045"/>
                    <a:pt x="49024" y="46111"/>
                    <a:pt x="48942" y="46176"/>
                  </a:cubicBezTo>
                  <a:cubicBezTo>
                    <a:pt x="48745" y="46324"/>
                    <a:pt x="48565" y="46487"/>
                    <a:pt x="48418" y="46667"/>
                  </a:cubicBezTo>
                  <a:cubicBezTo>
                    <a:pt x="48353" y="46749"/>
                    <a:pt x="48320" y="46847"/>
                    <a:pt x="48320" y="46946"/>
                  </a:cubicBezTo>
                  <a:cubicBezTo>
                    <a:pt x="48254" y="47224"/>
                    <a:pt x="48123" y="47486"/>
                    <a:pt x="47927" y="47682"/>
                  </a:cubicBezTo>
                  <a:cubicBezTo>
                    <a:pt x="47845" y="47797"/>
                    <a:pt x="47763" y="47879"/>
                    <a:pt x="47665" y="47977"/>
                  </a:cubicBezTo>
                  <a:cubicBezTo>
                    <a:pt x="47600" y="48059"/>
                    <a:pt x="47518" y="48140"/>
                    <a:pt x="47436" y="48222"/>
                  </a:cubicBezTo>
                  <a:cubicBezTo>
                    <a:pt x="47289" y="48321"/>
                    <a:pt x="47158" y="48435"/>
                    <a:pt x="47027" y="48566"/>
                  </a:cubicBezTo>
                  <a:cubicBezTo>
                    <a:pt x="46716" y="48910"/>
                    <a:pt x="46405" y="49254"/>
                    <a:pt x="46094" y="49614"/>
                  </a:cubicBezTo>
                  <a:cubicBezTo>
                    <a:pt x="45783" y="49941"/>
                    <a:pt x="45472" y="50285"/>
                    <a:pt x="45177" y="50628"/>
                  </a:cubicBezTo>
                  <a:lnTo>
                    <a:pt x="45079" y="50743"/>
                  </a:lnTo>
                  <a:cubicBezTo>
                    <a:pt x="45144" y="50661"/>
                    <a:pt x="45226" y="50579"/>
                    <a:pt x="45292" y="50498"/>
                  </a:cubicBezTo>
                  <a:cubicBezTo>
                    <a:pt x="45406" y="50367"/>
                    <a:pt x="45521" y="50236"/>
                    <a:pt x="45635" y="50105"/>
                  </a:cubicBezTo>
                  <a:cubicBezTo>
                    <a:pt x="45652" y="50088"/>
                    <a:pt x="45685" y="50039"/>
                    <a:pt x="45701" y="50039"/>
                  </a:cubicBezTo>
                  <a:lnTo>
                    <a:pt x="44326" y="50759"/>
                  </a:lnTo>
                  <a:lnTo>
                    <a:pt x="43720" y="52413"/>
                  </a:lnTo>
                  <a:lnTo>
                    <a:pt x="42640" y="53166"/>
                  </a:lnTo>
                  <a:lnTo>
                    <a:pt x="40823" y="53853"/>
                  </a:lnTo>
                  <a:lnTo>
                    <a:pt x="38008" y="54786"/>
                  </a:lnTo>
                  <a:lnTo>
                    <a:pt x="37369" y="55277"/>
                  </a:lnTo>
                  <a:lnTo>
                    <a:pt x="36240" y="55932"/>
                  </a:lnTo>
                  <a:lnTo>
                    <a:pt x="35241" y="56521"/>
                  </a:lnTo>
                  <a:cubicBezTo>
                    <a:pt x="35241" y="56521"/>
                    <a:pt x="35405" y="56407"/>
                    <a:pt x="34685" y="57225"/>
                  </a:cubicBezTo>
                  <a:cubicBezTo>
                    <a:pt x="33965" y="58043"/>
                    <a:pt x="34734" y="57601"/>
                    <a:pt x="33965" y="58043"/>
                  </a:cubicBezTo>
                  <a:lnTo>
                    <a:pt x="33212" y="58485"/>
                  </a:lnTo>
                  <a:cubicBezTo>
                    <a:pt x="32361" y="58976"/>
                    <a:pt x="34423" y="58976"/>
                    <a:pt x="32361" y="58976"/>
                  </a:cubicBezTo>
                  <a:lnTo>
                    <a:pt x="30282" y="58976"/>
                  </a:lnTo>
                  <a:lnTo>
                    <a:pt x="28645" y="60089"/>
                  </a:lnTo>
                  <a:cubicBezTo>
                    <a:pt x="28645" y="60089"/>
                    <a:pt x="29480" y="61481"/>
                    <a:pt x="27188" y="60924"/>
                  </a:cubicBezTo>
                  <a:cubicBezTo>
                    <a:pt x="24897" y="60384"/>
                    <a:pt x="25240" y="59778"/>
                    <a:pt x="24897" y="60384"/>
                  </a:cubicBezTo>
                  <a:lnTo>
                    <a:pt x="24553" y="60973"/>
                  </a:lnTo>
                  <a:lnTo>
                    <a:pt x="22883" y="61579"/>
                  </a:lnTo>
                  <a:cubicBezTo>
                    <a:pt x="22572" y="61726"/>
                    <a:pt x="22392" y="61906"/>
                    <a:pt x="22016" y="61923"/>
                  </a:cubicBezTo>
                  <a:cubicBezTo>
                    <a:pt x="21688" y="61923"/>
                    <a:pt x="21492" y="61759"/>
                    <a:pt x="21164" y="61874"/>
                  </a:cubicBezTo>
                  <a:cubicBezTo>
                    <a:pt x="20903" y="61939"/>
                    <a:pt x="20690" y="62086"/>
                    <a:pt x="20526" y="62299"/>
                  </a:cubicBezTo>
                  <a:cubicBezTo>
                    <a:pt x="20395" y="62528"/>
                    <a:pt x="20428" y="62610"/>
                    <a:pt x="20133" y="62741"/>
                  </a:cubicBezTo>
                  <a:cubicBezTo>
                    <a:pt x="19888" y="62807"/>
                    <a:pt x="19659" y="62921"/>
                    <a:pt x="19446" y="63069"/>
                  </a:cubicBezTo>
                  <a:cubicBezTo>
                    <a:pt x="19413" y="63085"/>
                    <a:pt x="19429" y="63216"/>
                    <a:pt x="19397" y="63249"/>
                  </a:cubicBezTo>
                  <a:cubicBezTo>
                    <a:pt x="19282" y="63330"/>
                    <a:pt x="19151" y="63396"/>
                    <a:pt x="19020" y="63445"/>
                  </a:cubicBezTo>
                  <a:cubicBezTo>
                    <a:pt x="18791" y="63576"/>
                    <a:pt x="18644" y="63822"/>
                    <a:pt x="18382" y="63871"/>
                  </a:cubicBezTo>
                  <a:cubicBezTo>
                    <a:pt x="18120" y="63903"/>
                    <a:pt x="17858" y="63903"/>
                    <a:pt x="17580" y="63871"/>
                  </a:cubicBezTo>
                  <a:cubicBezTo>
                    <a:pt x="17105" y="63871"/>
                    <a:pt x="17171" y="63985"/>
                    <a:pt x="16925" y="64345"/>
                  </a:cubicBezTo>
                  <a:cubicBezTo>
                    <a:pt x="16712" y="64542"/>
                    <a:pt x="16450" y="64673"/>
                    <a:pt x="16156" y="64689"/>
                  </a:cubicBezTo>
                  <a:cubicBezTo>
                    <a:pt x="15927" y="64722"/>
                    <a:pt x="15828" y="64558"/>
                    <a:pt x="15616" y="64509"/>
                  </a:cubicBezTo>
                  <a:cubicBezTo>
                    <a:pt x="15452" y="64460"/>
                    <a:pt x="15305" y="64509"/>
                    <a:pt x="15141" y="64460"/>
                  </a:cubicBezTo>
                  <a:cubicBezTo>
                    <a:pt x="14863" y="64394"/>
                    <a:pt x="14372" y="63920"/>
                    <a:pt x="14208" y="64378"/>
                  </a:cubicBezTo>
                  <a:cubicBezTo>
                    <a:pt x="14142" y="64607"/>
                    <a:pt x="14241" y="64656"/>
                    <a:pt x="13962" y="64689"/>
                  </a:cubicBezTo>
                  <a:cubicBezTo>
                    <a:pt x="13684" y="64738"/>
                    <a:pt x="13406" y="64689"/>
                    <a:pt x="13111" y="64771"/>
                  </a:cubicBezTo>
                  <a:cubicBezTo>
                    <a:pt x="12784" y="64869"/>
                    <a:pt x="12473" y="65016"/>
                    <a:pt x="12162" y="65180"/>
                  </a:cubicBezTo>
                  <a:cubicBezTo>
                    <a:pt x="11965" y="65262"/>
                    <a:pt x="11622" y="65360"/>
                    <a:pt x="11474" y="65540"/>
                  </a:cubicBezTo>
                  <a:cubicBezTo>
                    <a:pt x="11392" y="65622"/>
                    <a:pt x="11409" y="65753"/>
                    <a:pt x="11294" y="65851"/>
                  </a:cubicBezTo>
                  <a:cubicBezTo>
                    <a:pt x="11131" y="65999"/>
                    <a:pt x="10951" y="66113"/>
                    <a:pt x="10754" y="66211"/>
                  </a:cubicBezTo>
                  <a:cubicBezTo>
                    <a:pt x="10410" y="66391"/>
                    <a:pt x="10001" y="66359"/>
                    <a:pt x="10018" y="66833"/>
                  </a:cubicBezTo>
                  <a:cubicBezTo>
                    <a:pt x="10018" y="67144"/>
                    <a:pt x="9903" y="67439"/>
                    <a:pt x="9690" y="67652"/>
                  </a:cubicBezTo>
                  <a:cubicBezTo>
                    <a:pt x="9281" y="68159"/>
                    <a:pt x="8528" y="68699"/>
                    <a:pt x="7857" y="68405"/>
                  </a:cubicBezTo>
                  <a:cubicBezTo>
                    <a:pt x="7677" y="68323"/>
                    <a:pt x="7497" y="68257"/>
                    <a:pt x="7300" y="68208"/>
                  </a:cubicBezTo>
                  <a:cubicBezTo>
                    <a:pt x="6957" y="68143"/>
                    <a:pt x="6597" y="68094"/>
                    <a:pt x="6236" y="68077"/>
                  </a:cubicBezTo>
                  <a:cubicBezTo>
                    <a:pt x="6040" y="68061"/>
                    <a:pt x="5827" y="67995"/>
                    <a:pt x="5631" y="67979"/>
                  </a:cubicBezTo>
                  <a:cubicBezTo>
                    <a:pt x="5565" y="68176"/>
                    <a:pt x="5467" y="68356"/>
                    <a:pt x="5353" y="68519"/>
                  </a:cubicBezTo>
                  <a:cubicBezTo>
                    <a:pt x="5172" y="68683"/>
                    <a:pt x="4681" y="68634"/>
                    <a:pt x="4452" y="68699"/>
                  </a:cubicBezTo>
                  <a:cubicBezTo>
                    <a:pt x="4125" y="68798"/>
                    <a:pt x="4125" y="69043"/>
                    <a:pt x="3879" y="69240"/>
                  </a:cubicBezTo>
                  <a:cubicBezTo>
                    <a:pt x="3487" y="69551"/>
                    <a:pt x="2963" y="69665"/>
                    <a:pt x="2472" y="69583"/>
                  </a:cubicBezTo>
                  <a:lnTo>
                    <a:pt x="2439" y="69403"/>
                  </a:lnTo>
                  <a:cubicBezTo>
                    <a:pt x="2226" y="69436"/>
                    <a:pt x="2177" y="69763"/>
                    <a:pt x="2062" y="69894"/>
                  </a:cubicBezTo>
                  <a:cubicBezTo>
                    <a:pt x="1981" y="70025"/>
                    <a:pt x="1866" y="70123"/>
                    <a:pt x="1735" y="70205"/>
                  </a:cubicBezTo>
                  <a:cubicBezTo>
                    <a:pt x="1490" y="70353"/>
                    <a:pt x="1113" y="70434"/>
                    <a:pt x="917" y="70631"/>
                  </a:cubicBezTo>
                  <a:cubicBezTo>
                    <a:pt x="704" y="70827"/>
                    <a:pt x="786" y="71106"/>
                    <a:pt x="524" y="71269"/>
                  </a:cubicBezTo>
                  <a:cubicBezTo>
                    <a:pt x="360" y="71367"/>
                    <a:pt x="196" y="71417"/>
                    <a:pt x="0" y="71449"/>
                  </a:cubicBezTo>
                  <a:lnTo>
                    <a:pt x="0" y="81270"/>
                  </a:lnTo>
                  <a:lnTo>
                    <a:pt x="102303" y="81270"/>
                  </a:lnTo>
                  <a:lnTo>
                    <a:pt x="102303" y="1"/>
                  </a:lnTo>
                  <a:lnTo>
                    <a:pt x="101698" y="475"/>
                  </a:lnTo>
                  <a:lnTo>
                    <a:pt x="101534" y="770"/>
                  </a:lnTo>
                  <a:cubicBezTo>
                    <a:pt x="101354" y="1065"/>
                    <a:pt x="101534" y="770"/>
                    <a:pt x="100568" y="1326"/>
                  </a:cubicBezTo>
                  <a:lnTo>
                    <a:pt x="100650" y="1932"/>
                  </a:lnTo>
                  <a:lnTo>
                    <a:pt x="100208" y="1867"/>
                  </a:lnTo>
                  <a:lnTo>
                    <a:pt x="99897" y="1687"/>
                  </a:lnTo>
                  <a:lnTo>
                    <a:pt x="98997" y="1687"/>
                  </a:lnTo>
                  <a:lnTo>
                    <a:pt x="98653" y="2276"/>
                  </a:lnTo>
                  <a:lnTo>
                    <a:pt x="98358" y="2865"/>
                  </a:lnTo>
                  <a:lnTo>
                    <a:pt x="98031" y="3422"/>
                  </a:lnTo>
                  <a:lnTo>
                    <a:pt x="94397" y="3422"/>
                  </a:lnTo>
                  <a:cubicBezTo>
                    <a:pt x="93366" y="3422"/>
                    <a:pt x="94397" y="3422"/>
                    <a:pt x="94004" y="4125"/>
                  </a:cubicBezTo>
                  <a:cubicBezTo>
                    <a:pt x="93612" y="4813"/>
                    <a:pt x="94004" y="4125"/>
                    <a:pt x="93317" y="5140"/>
                  </a:cubicBezTo>
                  <a:cubicBezTo>
                    <a:pt x="92646" y="6172"/>
                    <a:pt x="93317" y="5140"/>
                    <a:pt x="92368" y="5697"/>
                  </a:cubicBezTo>
                  <a:cubicBezTo>
                    <a:pt x="91418" y="6237"/>
                    <a:pt x="92368" y="5697"/>
                    <a:pt x="91615" y="5975"/>
                  </a:cubicBezTo>
                  <a:cubicBezTo>
                    <a:pt x="90878" y="6237"/>
                    <a:pt x="91140" y="6646"/>
                    <a:pt x="91140" y="6646"/>
                  </a:cubicBezTo>
                  <a:lnTo>
                    <a:pt x="90665" y="7677"/>
                  </a:lnTo>
                  <a:lnTo>
                    <a:pt x="89307" y="7874"/>
                  </a:lnTo>
                  <a:lnTo>
                    <a:pt x="88144" y="9102"/>
                  </a:lnTo>
                  <a:cubicBezTo>
                    <a:pt x="88144" y="9102"/>
                    <a:pt x="88374" y="7956"/>
                    <a:pt x="86982" y="9920"/>
                  </a:cubicBezTo>
                  <a:cubicBezTo>
                    <a:pt x="86000" y="11328"/>
                    <a:pt x="85329" y="10575"/>
                    <a:pt x="85329" y="10575"/>
                  </a:cubicBezTo>
                  <a:lnTo>
                    <a:pt x="84216" y="10411"/>
                  </a:lnTo>
                  <a:lnTo>
                    <a:pt x="83299" y="11213"/>
                  </a:lnTo>
                  <a:lnTo>
                    <a:pt x="82350" y="11213"/>
                  </a:lnTo>
                  <a:lnTo>
                    <a:pt x="81253" y="11622"/>
                  </a:lnTo>
                  <a:cubicBezTo>
                    <a:pt x="81106" y="11671"/>
                    <a:pt x="80959" y="11688"/>
                    <a:pt x="80811" y="11704"/>
                  </a:cubicBezTo>
                  <a:cubicBezTo>
                    <a:pt x="80779" y="11704"/>
                    <a:pt x="80730" y="11720"/>
                    <a:pt x="80697" y="11720"/>
                  </a:cubicBezTo>
                  <a:cubicBezTo>
                    <a:pt x="80664" y="11704"/>
                    <a:pt x="80631" y="11720"/>
                    <a:pt x="80615" y="11753"/>
                  </a:cubicBezTo>
                  <a:cubicBezTo>
                    <a:pt x="80599" y="11753"/>
                    <a:pt x="80599" y="11753"/>
                    <a:pt x="80599" y="11770"/>
                  </a:cubicBezTo>
                  <a:lnTo>
                    <a:pt x="80599" y="11802"/>
                  </a:lnTo>
                  <a:cubicBezTo>
                    <a:pt x="80599" y="11802"/>
                    <a:pt x="80124" y="11720"/>
                    <a:pt x="80173" y="11868"/>
                  </a:cubicBezTo>
                  <a:cubicBezTo>
                    <a:pt x="80058" y="11901"/>
                    <a:pt x="79944" y="11917"/>
                    <a:pt x="79829" y="11933"/>
                  </a:cubicBezTo>
                  <a:lnTo>
                    <a:pt x="79486" y="12179"/>
                  </a:lnTo>
                  <a:lnTo>
                    <a:pt x="79256" y="12293"/>
                  </a:lnTo>
                  <a:lnTo>
                    <a:pt x="79027" y="12228"/>
                  </a:lnTo>
                  <a:lnTo>
                    <a:pt x="78847" y="12228"/>
                  </a:lnTo>
                  <a:lnTo>
                    <a:pt x="78667" y="12310"/>
                  </a:lnTo>
                  <a:lnTo>
                    <a:pt x="78422" y="12457"/>
                  </a:lnTo>
                  <a:lnTo>
                    <a:pt x="78225" y="12572"/>
                  </a:lnTo>
                  <a:lnTo>
                    <a:pt x="77816" y="12670"/>
                  </a:lnTo>
                  <a:lnTo>
                    <a:pt x="77538" y="12539"/>
                  </a:lnTo>
                  <a:lnTo>
                    <a:pt x="77308" y="12703"/>
                  </a:lnTo>
                  <a:lnTo>
                    <a:pt x="76965" y="12899"/>
                  </a:lnTo>
                  <a:lnTo>
                    <a:pt x="76670" y="13161"/>
                  </a:lnTo>
                  <a:lnTo>
                    <a:pt x="76359" y="13537"/>
                  </a:lnTo>
                  <a:lnTo>
                    <a:pt x="75950" y="13783"/>
                  </a:lnTo>
                  <a:lnTo>
                    <a:pt x="75573" y="13783"/>
                  </a:lnTo>
                  <a:lnTo>
                    <a:pt x="75410" y="13783"/>
                  </a:lnTo>
                  <a:lnTo>
                    <a:pt x="75115" y="13947"/>
                  </a:lnTo>
                  <a:lnTo>
                    <a:pt x="74935" y="1407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6077727" y="4116584"/>
              <a:ext cx="3066051" cy="1026802"/>
            </a:xfrm>
            <a:custGeom>
              <a:rect b="b" l="l" r="r" t="t"/>
              <a:pathLst>
                <a:path extrusionOk="0" h="34261" w="102304">
                  <a:moveTo>
                    <a:pt x="12866" y="10739"/>
                  </a:moveTo>
                  <a:cubicBezTo>
                    <a:pt x="13160" y="10673"/>
                    <a:pt x="13439" y="10591"/>
                    <a:pt x="13717" y="10460"/>
                  </a:cubicBezTo>
                  <a:cubicBezTo>
                    <a:pt x="14421" y="10117"/>
                    <a:pt x="15141" y="9822"/>
                    <a:pt x="15697" y="9233"/>
                  </a:cubicBezTo>
                  <a:cubicBezTo>
                    <a:pt x="16025" y="8905"/>
                    <a:pt x="16303" y="8496"/>
                    <a:pt x="16647" y="8202"/>
                  </a:cubicBezTo>
                  <a:cubicBezTo>
                    <a:pt x="16909" y="7972"/>
                    <a:pt x="17171" y="7776"/>
                    <a:pt x="17465" y="7580"/>
                  </a:cubicBezTo>
                  <a:cubicBezTo>
                    <a:pt x="17825" y="7318"/>
                    <a:pt x="18005" y="6990"/>
                    <a:pt x="18284" y="6630"/>
                  </a:cubicBezTo>
                  <a:cubicBezTo>
                    <a:pt x="18447" y="6417"/>
                    <a:pt x="18660" y="6057"/>
                    <a:pt x="18889" y="5910"/>
                  </a:cubicBezTo>
                  <a:cubicBezTo>
                    <a:pt x="18922" y="5877"/>
                    <a:pt x="18955" y="5861"/>
                    <a:pt x="18987" y="5861"/>
                  </a:cubicBezTo>
                  <a:cubicBezTo>
                    <a:pt x="19315" y="5714"/>
                    <a:pt x="19757" y="5795"/>
                    <a:pt x="20101" y="5648"/>
                  </a:cubicBezTo>
                  <a:cubicBezTo>
                    <a:pt x="20379" y="5534"/>
                    <a:pt x="20624" y="5370"/>
                    <a:pt x="20821" y="5141"/>
                  </a:cubicBezTo>
                  <a:cubicBezTo>
                    <a:pt x="20952" y="4977"/>
                    <a:pt x="20935" y="4715"/>
                    <a:pt x="21050" y="4568"/>
                  </a:cubicBezTo>
                  <a:cubicBezTo>
                    <a:pt x="21263" y="4322"/>
                    <a:pt x="21443" y="4486"/>
                    <a:pt x="21672" y="4551"/>
                  </a:cubicBezTo>
                  <a:cubicBezTo>
                    <a:pt x="22458" y="4764"/>
                    <a:pt x="23260" y="4879"/>
                    <a:pt x="24078" y="4862"/>
                  </a:cubicBezTo>
                  <a:cubicBezTo>
                    <a:pt x="24667" y="4846"/>
                    <a:pt x="24766" y="5223"/>
                    <a:pt x="25257" y="5501"/>
                  </a:cubicBezTo>
                  <a:cubicBezTo>
                    <a:pt x="25469" y="5648"/>
                    <a:pt x="25731" y="5648"/>
                    <a:pt x="25944" y="5812"/>
                  </a:cubicBezTo>
                  <a:cubicBezTo>
                    <a:pt x="26157" y="5976"/>
                    <a:pt x="26304" y="6336"/>
                    <a:pt x="26533" y="6516"/>
                  </a:cubicBezTo>
                  <a:cubicBezTo>
                    <a:pt x="26697" y="6647"/>
                    <a:pt x="26713" y="6614"/>
                    <a:pt x="26959" y="6630"/>
                  </a:cubicBezTo>
                  <a:cubicBezTo>
                    <a:pt x="27286" y="6630"/>
                    <a:pt x="27614" y="6696"/>
                    <a:pt x="27908" y="6827"/>
                  </a:cubicBezTo>
                  <a:cubicBezTo>
                    <a:pt x="28072" y="6925"/>
                    <a:pt x="28170" y="7187"/>
                    <a:pt x="28318" y="7318"/>
                  </a:cubicBezTo>
                  <a:cubicBezTo>
                    <a:pt x="28448" y="7416"/>
                    <a:pt x="28596" y="7481"/>
                    <a:pt x="28759" y="7531"/>
                  </a:cubicBezTo>
                  <a:cubicBezTo>
                    <a:pt x="29365" y="7760"/>
                    <a:pt x="30134" y="7940"/>
                    <a:pt x="30576" y="8447"/>
                  </a:cubicBezTo>
                  <a:cubicBezTo>
                    <a:pt x="30691" y="8578"/>
                    <a:pt x="30740" y="8758"/>
                    <a:pt x="30904" y="8807"/>
                  </a:cubicBezTo>
                  <a:cubicBezTo>
                    <a:pt x="31051" y="8873"/>
                    <a:pt x="31313" y="8791"/>
                    <a:pt x="31477" y="8807"/>
                  </a:cubicBezTo>
                  <a:cubicBezTo>
                    <a:pt x="31886" y="8840"/>
                    <a:pt x="31935" y="9184"/>
                    <a:pt x="32164" y="9495"/>
                  </a:cubicBezTo>
                  <a:cubicBezTo>
                    <a:pt x="32492" y="9920"/>
                    <a:pt x="32868" y="9658"/>
                    <a:pt x="33310" y="9609"/>
                  </a:cubicBezTo>
                  <a:cubicBezTo>
                    <a:pt x="33736" y="9560"/>
                    <a:pt x="34227" y="9266"/>
                    <a:pt x="34603" y="9053"/>
                  </a:cubicBezTo>
                  <a:cubicBezTo>
                    <a:pt x="34767" y="8955"/>
                    <a:pt x="34930" y="8840"/>
                    <a:pt x="35078" y="8725"/>
                  </a:cubicBezTo>
                  <a:cubicBezTo>
                    <a:pt x="35192" y="8627"/>
                    <a:pt x="35241" y="8480"/>
                    <a:pt x="35356" y="8398"/>
                  </a:cubicBezTo>
                  <a:cubicBezTo>
                    <a:pt x="35651" y="8202"/>
                    <a:pt x="36354" y="8185"/>
                    <a:pt x="36715" y="8136"/>
                  </a:cubicBezTo>
                  <a:cubicBezTo>
                    <a:pt x="37091" y="8120"/>
                    <a:pt x="37451" y="8022"/>
                    <a:pt x="37795" y="7858"/>
                  </a:cubicBezTo>
                  <a:cubicBezTo>
                    <a:pt x="37959" y="7727"/>
                    <a:pt x="38106" y="7563"/>
                    <a:pt x="38204" y="7383"/>
                  </a:cubicBezTo>
                  <a:cubicBezTo>
                    <a:pt x="38466" y="7056"/>
                    <a:pt x="38630" y="6925"/>
                    <a:pt x="39023" y="6892"/>
                  </a:cubicBezTo>
                  <a:cubicBezTo>
                    <a:pt x="39612" y="6859"/>
                    <a:pt x="40152" y="6761"/>
                    <a:pt x="40741" y="6761"/>
                  </a:cubicBezTo>
                  <a:cubicBezTo>
                    <a:pt x="41543" y="6761"/>
                    <a:pt x="42329" y="6794"/>
                    <a:pt x="43115" y="6876"/>
                  </a:cubicBezTo>
                  <a:cubicBezTo>
                    <a:pt x="43606" y="6925"/>
                    <a:pt x="44326" y="7170"/>
                    <a:pt x="44817" y="7007"/>
                  </a:cubicBezTo>
                  <a:cubicBezTo>
                    <a:pt x="45177" y="6892"/>
                    <a:pt x="45324" y="6548"/>
                    <a:pt x="45570" y="6352"/>
                  </a:cubicBezTo>
                  <a:lnTo>
                    <a:pt x="45635" y="6303"/>
                  </a:lnTo>
                  <a:cubicBezTo>
                    <a:pt x="45930" y="6106"/>
                    <a:pt x="46536" y="6205"/>
                    <a:pt x="46863" y="6205"/>
                  </a:cubicBezTo>
                  <a:cubicBezTo>
                    <a:pt x="47190" y="6221"/>
                    <a:pt x="47501" y="6188"/>
                    <a:pt x="47812" y="6106"/>
                  </a:cubicBezTo>
                  <a:cubicBezTo>
                    <a:pt x="48058" y="6025"/>
                    <a:pt x="48320" y="5959"/>
                    <a:pt x="48565" y="5943"/>
                  </a:cubicBezTo>
                  <a:cubicBezTo>
                    <a:pt x="48925" y="5926"/>
                    <a:pt x="49187" y="5926"/>
                    <a:pt x="49466" y="5648"/>
                  </a:cubicBezTo>
                  <a:cubicBezTo>
                    <a:pt x="49744" y="5354"/>
                    <a:pt x="49646" y="5206"/>
                    <a:pt x="49711" y="4912"/>
                  </a:cubicBezTo>
                  <a:cubicBezTo>
                    <a:pt x="49777" y="4699"/>
                    <a:pt x="49875" y="4633"/>
                    <a:pt x="50071" y="4502"/>
                  </a:cubicBezTo>
                  <a:cubicBezTo>
                    <a:pt x="50399" y="4273"/>
                    <a:pt x="50628" y="4191"/>
                    <a:pt x="50808" y="3831"/>
                  </a:cubicBezTo>
                  <a:cubicBezTo>
                    <a:pt x="50939" y="3618"/>
                    <a:pt x="51037" y="3406"/>
                    <a:pt x="51102" y="3176"/>
                  </a:cubicBezTo>
                  <a:cubicBezTo>
                    <a:pt x="51102" y="2996"/>
                    <a:pt x="51152" y="2816"/>
                    <a:pt x="51233" y="2653"/>
                  </a:cubicBezTo>
                  <a:cubicBezTo>
                    <a:pt x="51397" y="2424"/>
                    <a:pt x="51692" y="2571"/>
                    <a:pt x="51986" y="2538"/>
                  </a:cubicBezTo>
                  <a:cubicBezTo>
                    <a:pt x="52576" y="2456"/>
                    <a:pt x="52723" y="2014"/>
                    <a:pt x="53165" y="1736"/>
                  </a:cubicBezTo>
                  <a:cubicBezTo>
                    <a:pt x="53640" y="1441"/>
                    <a:pt x="54704" y="1491"/>
                    <a:pt x="55211" y="1605"/>
                  </a:cubicBezTo>
                  <a:cubicBezTo>
                    <a:pt x="55735" y="1720"/>
                    <a:pt x="56079" y="1982"/>
                    <a:pt x="56619" y="1982"/>
                  </a:cubicBezTo>
                  <a:cubicBezTo>
                    <a:pt x="56946" y="1982"/>
                    <a:pt x="57306" y="2031"/>
                    <a:pt x="57617" y="1900"/>
                  </a:cubicBezTo>
                  <a:cubicBezTo>
                    <a:pt x="57846" y="1818"/>
                    <a:pt x="58010" y="1638"/>
                    <a:pt x="58256" y="1589"/>
                  </a:cubicBezTo>
                  <a:cubicBezTo>
                    <a:pt x="58517" y="1556"/>
                    <a:pt x="58796" y="1540"/>
                    <a:pt x="59058" y="1572"/>
                  </a:cubicBezTo>
                  <a:cubicBezTo>
                    <a:pt x="59565" y="1572"/>
                    <a:pt x="60236" y="1687"/>
                    <a:pt x="60711" y="1507"/>
                  </a:cubicBezTo>
                  <a:cubicBezTo>
                    <a:pt x="61316" y="1278"/>
                    <a:pt x="61627" y="1"/>
                    <a:pt x="62462" y="361"/>
                  </a:cubicBezTo>
                  <a:cubicBezTo>
                    <a:pt x="62675" y="443"/>
                    <a:pt x="62790" y="770"/>
                    <a:pt x="62986" y="869"/>
                  </a:cubicBezTo>
                  <a:cubicBezTo>
                    <a:pt x="63248" y="1016"/>
                    <a:pt x="63624" y="967"/>
                    <a:pt x="63903" y="1049"/>
                  </a:cubicBezTo>
                  <a:cubicBezTo>
                    <a:pt x="64312" y="1180"/>
                    <a:pt x="64672" y="1458"/>
                    <a:pt x="65016" y="1703"/>
                  </a:cubicBezTo>
                  <a:cubicBezTo>
                    <a:pt x="65278" y="1867"/>
                    <a:pt x="65556" y="1982"/>
                    <a:pt x="65834" y="2080"/>
                  </a:cubicBezTo>
                  <a:cubicBezTo>
                    <a:pt x="66047" y="2178"/>
                    <a:pt x="66243" y="2342"/>
                    <a:pt x="66374" y="2538"/>
                  </a:cubicBezTo>
                  <a:cubicBezTo>
                    <a:pt x="66767" y="2964"/>
                    <a:pt x="67406" y="2980"/>
                    <a:pt x="67962" y="3078"/>
                  </a:cubicBezTo>
                  <a:cubicBezTo>
                    <a:pt x="68469" y="3176"/>
                    <a:pt x="68813" y="3193"/>
                    <a:pt x="69239" y="3455"/>
                  </a:cubicBezTo>
                  <a:cubicBezTo>
                    <a:pt x="69681" y="3717"/>
                    <a:pt x="70074" y="4060"/>
                    <a:pt x="70597" y="4159"/>
                  </a:cubicBezTo>
                  <a:cubicBezTo>
                    <a:pt x="70990" y="4240"/>
                    <a:pt x="71367" y="4290"/>
                    <a:pt x="71760" y="4306"/>
                  </a:cubicBezTo>
                  <a:cubicBezTo>
                    <a:pt x="72071" y="4306"/>
                    <a:pt x="72365" y="4257"/>
                    <a:pt x="72611" y="4470"/>
                  </a:cubicBezTo>
                  <a:cubicBezTo>
                    <a:pt x="72873" y="4682"/>
                    <a:pt x="73118" y="4846"/>
                    <a:pt x="73396" y="5043"/>
                  </a:cubicBezTo>
                  <a:cubicBezTo>
                    <a:pt x="73495" y="5141"/>
                    <a:pt x="73609" y="5206"/>
                    <a:pt x="73724" y="5272"/>
                  </a:cubicBezTo>
                  <a:cubicBezTo>
                    <a:pt x="73871" y="5304"/>
                    <a:pt x="74002" y="5223"/>
                    <a:pt x="74133" y="5288"/>
                  </a:cubicBezTo>
                  <a:cubicBezTo>
                    <a:pt x="74591" y="5452"/>
                    <a:pt x="74984" y="5746"/>
                    <a:pt x="75262" y="6139"/>
                  </a:cubicBezTo>
                  <a:cubicBezTo>
                    <a:pt x="75541" y="6516"/>
                    <a:pt x="75999" y="7089"/>
                    <a:pt x="76490" y="7138"/>
                  </a:cubicBezTo>
                  <a:cubicBezTo>
                    <a:pt x="76736" y="7138"/>
                    <a:pt x="76997" y="7170"/>
                    <a:pt x="77227" y="7236"/>
                  </a:cubicBezTo>
                  <a:cubicBezTo>
                    <a:pt x="77800" y="7514"/>
                    <a:pt x="78389" y="7727"/>
                    <a:pt x="78994" y="7891"/>
                  </a:cubicBezTo>
                  <a:cubicBezTo>
                    <a:pt x="79191" y="7923"/>
                    <a:pt x="79387" y="7989"/>
                    <a:pt x="79584" y="8054"/>
                  </a:cubicBezTo>
                  <a:cubicBezTo>
                    <a:pt x="79633" y="8103"/>
                    <a:pt x="79649" y="8202"/>
                    <a:pt x="79600" y="8251"/>
                  </a:cubicBezTo>
                  <a:cubicBezTo>
                    <a:pt x="79666" y="8464"/>
                    <a:pt x="79731" y="8464"/>
                    <a:pt x="79944" y="8464"/>
                  </a:cubicBezTo>
                  <a:cubicBezTo>
                    <a:pt x="80451" y="8464"/>
                    <a:pt x="80779" y="8054"/>
                    <a:pt x="81270" y="8038"/>
                  </a:cubicBezTo>
                  <a:cubicBezTo>
                    <a:pt x="81433" y="8038"/>
                    <a:pt x="81597" y="8071"/>
                    <a:pt x="81761" y="8153"/>
                  </a:cubicBezTo>
                  <a:cubicBezTo>
                    <a:pt x="82186" y="8300"/>
                    <a:pt x="82645" y="8251"/>
                    <a:pt x="83103" y="8251"/>
                  </a:cubicBezTo>
                  <a:cubicBezTo>
                    <a:pt x="83381" y="8251"/>
                    <a:pt x="83921" y="8153"/>
                    <a:pt x="84183" y="8267"/>
                  </a:cubicBezTo>
                  <a:cubicBezTo>
                    <a:pt x="84642" y="8447"/>
                    <a:pt x="84560" y="9200"/>
                    <a:pt x="85051" y="9364"/>
                  </a:cubicBezTo>
                  <a:lnTo>
                    <a:pt x="85755" y="9397"/>
                  </a:lnTo>
                  <a:cubicBezTo>
                    <a:pt x="86066" y="9446"/>
                    <a:pt x="86377" y="9462"/>
                    <a:pt x="86671" y="9478"/>
                  </a:cubicBezTo>
                  <a:cubicBezTo>
                    <a:pt x="86835" y="9462"/>
                    <a:pt x="87015" y="9511"/>
                    <a:pt x="87146" y="9593"/>
                  </a:cubicBezTo>
                  <a:cubicBezTo>
                    <a:pt x="87293" y="9708"/>
                    <a:pt x="87408" y="9888"/>
                    <a:pt x="87555" y="9986"/>
                  </a:cubicBezTo>
                  <a:cubicBezTo>
                    <a:pt x="87735" y="10133"/>
                    <a:pt x="87948" y="10231"/>
                    <a:pt x="88194" y="10280"/>
                  </a:cubicBezTo>
                  <a:cubicBezTo>
                    <a:pt x="88521" y="10346"/>
                    <a:pt x="88783" y="10542"/>
                    <a:pt x="89143" y="10608"/>
                  </a:cubicBezTo>
                  <a:cubicBezTo>
                    <a:pt x="89405" y="10657"/>
                    <a:pt x="90289" y="10771"/>
                    <a:pt x="90436" y="10542"/>
                  </a:cubicBezTo>
                  <a:cubicBezTo>
                    <a:pt x="90518" y="10395"/>
                    <a:pt x="90403" y="10248"/>
                    <a:pt x="90534" y="10100"/>
                  </a:cubicBezTo>
                  <a:cubicBezTo>
                    <a:pt x="90649" y="10002"/>
                    <a:pt x="90829" y="9969"/>
                    <a:pt x="90976" y="10035"/>
                  </a:cubicBezTo>
                  <a:cubicBezTo>
                    <a:pt x="91320" y="10133"/>
                    <a:pt x="91402" y="10428"/>
                    <a:pt x="91762" y="10428"/>
                  </a:cubicBezTo>
                  <a:lnTo>
                    <a:pt x="91942" y="10428"/>
                  </a:lnTo>
                  <a:lnTo>
                    <a:pt x="92106" y="10493"/>
                  </a:lnTo>
                  <a:cubicBezTo>
                    <a:pt x="92826" y="10821"/>
                    <a:pt x="93513" y="11246"/>
                    <a:pt x="94135" y="11754"/>
                  </a:cubicBezTo>
                  <a:cubicBezTo>
                    <a:pt x="94299" y="11901"/>
                    <a:pt x="94545" y="12081"/>
                    <a:pt x="94479" y="12327"/>
                  </a:cubicBezTo>
                  <a:cubicBezTo>
                    <a:pt x="95478" y="13047"/>
                    <a:pt x="96754" y="13358"/>
                    <a:pt x="97867" y="13816"/>
                  </a:cubicBezTo>
                  <a:cubicBezTo>
                    <a:pt x="98555" y="14094"/>
                    <a:pt x="98260" y="13931"/>
                    <a:pt x="98408" y="14389"/>
                  </a:cubicBezTo>
                  <a:cubicBezTo>
                    <a:pt x="98473" y="14585"/>
                    <a:pt x="98637" y="14733"/>
                    <a:pt x="98817" y="14815"/>
                  </a:cubicBezTo>
                  <a:cubicBezTo>
                    <a:pt x="99586" y="15175"/>
                    <a:pt x="100437" y="15387"/>
                    <a:pt x="101223" y="15682"/>
                  </a:cubicBezTo>
                  <a:cubicBezTo>
                    <a:pt x="101550" y="15813"/>
                    <a:pt x="102041" y="15944"/>
                    <a:pt x="102303" y="16189"/>
                  </a:cubicBezTo>
                  <a:lnTo>
                    <a:pt x="102303" y="34260"/>
                  </a:lnTo>
                  <a:lnTo>
                    <a:pt x="0" y="34260"/>
                  </a:lnTo>
                  <a:lnTo>
                    <a:pt x="0" y="13194"/>
                  </a:lnTo>
                  <a:cubicBezTo>
                    <a:pt x="327" y="12850"/>
                    <a:pt x="622" y="12507"/>
                    <a:pt x="1097" y="12507"/>
                  </a:cubicBezTo>
                  <a:cubicBezTo>
                    <a:pt x="1391" y="12507"/>
                    <a:pt x="1686" y="12457"/>
                    <a:pt x="1948" y="12327"/>
                  </a:cubicBezTo>
                  <a:cubicBezTo>
                    <a:pt x="2177" y="12245"/>
                    <a:pt x="2423" y="12179"/>
                    <a:pt x="2668" y="12130"/>
                  </a:cubicBezTo>
                  <a:cubicBezTo>
                    <a:pt x="3061" y="11999"/>
                    <a:pt x="3388" y="11917"/>
                    <a:pt x="3650" y="11574"/>
                  </a:cubicBezTo>
                  <a:cubicBezTo>
                    <a:pt x="3814" y="11377"/>
                    <a:pt x="3994" y="11197"/>
                    <a:pt x="4207" y="11033"/>
                  </a:cubicBezTo>
                  <a:cubicBezTo>
                    <a:pt x="4665" y="10690"/>
                    <a:pt x="5451" y="10919"/>
                    <a:pt x="6040" y="10739"/>
                  </a:cubicBezTo>
                  <a:cubicBezTo>
                    <a:pt x="6351" y="10641"/>
                    <a:pt x="6498" y="10428"/>
                    <a:pt x="6744" y="10248"/>
                  </a:cubicBezTo>
                  <a:cubicBezTo>
                    <a:pt x="6908" y="10133"/>
                    <a:pt x="7137" y="10100"/>
                    <a:pt x="7300" y="9969"/>
                  </a:cubicBezTo>
                  <a:cubicBezTo>
                    <a:pt x="7497" y="9806"/>
                    <a:pt x="7628" y="9495"/>
                    <a:pt x="7841" y="9298"/>
                  </a:cubicBezTo>
                  <a:lnTo>
                    <a:pt x="8643" y="9298"/>
                  </a:lnTo>
                  <a:lnTo>
                    <a:pt x="9052" y="9527"/>
                  </a:lnTo>
                  <a:lnTo>
                    <a:pt x="9870" y="9527"/>
                  </a:lnTo>
                  <a:lnTo>
                    <a:pt x="10443" y="9871"/>
                  </a:lnTo>
                  <a:lnTo>
                    <a:pt x="11556" y="9871"/>
                  </a:lnTo>
                  <a:lnTo>
                    <a:pt x="11867" y="10395"/>
                  </a:lnTo>
                  <a:lnTo>
                    <a:pt x="12260" y="10624"/>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1878880" y="4137458"/>
              <a:ext cx="4949520" cy="933075"/>
            </a:xfrm>
            <a:custGeom>
              <a:rect b="b" l="l" r="r" t="t"/>
              <a:pathLst>
                <a:path extrusionOk="0" h="24750" w="65998">
                  <a:moveTo>
                    <a:pt x="31444" y="13897"/>
                  </a:moveTo>
                  <a:cubicBezTo>
                    <a:pt x="31313" y="13930"/>
                    <a:pt x="30625" y="13930"/>
                    <a:pt x="30544" y="14011"/>
                  </a:cubicBezTo>
                  <a:cubicBezTo>
                    <a:pt x="30413" y="14142"/>
                    <a:pt x="30576" y="14453"/>
                    <a:pt x="30527" y="14601"/>
                  </a:cubicBezTo>
                  <a:cubicBezTo>
                    <a:pt x="30413" y="14879"/>
                    <a:pt x="30085" y="14797"/>
                    <a:pt x="29823" y="14895"/>
                  </a:cubicBezTo>
                  <a:cubicBezTo>
                    <a:pt x="29414" y="15043"/>
                    <a:pt x="29169" y="15223"/>
                    <a:pt x="28678" y="15223"/>
                  </a:cubicBezTo>
                  <a:cubicBezTo>
                    <a:pt x="28252" y="15239"/>
                    <a:pt x="27990" y="15059"/>
                    <a:pt x="27581" y="15174"/>
                  </a:cubicBezTo>
                  <a:cubicBezTo>
                    <a:pt x="27270" y="15272"/>
                    <a:pt x="26910" y="15386"/>
                    <a:pt x="26746" y="15616"/>
                  </a:cubicBezTo>
                  <a:cubicBezTo>
                    <a:pt x="26566" y="15845"/>
                    <a:pt x="26615" y="15910"/>
                    <a:pt x="26222" y="16041"/>
                  </a:cubicBezTo>
                  <a:cubicBezTo>
                    <a:pt x="25944" y="16139"/>
                    <a:pt x="25584" y="16205"/>
                    <a:pt x="25338" y="16369"/>
                  </a:cubicBezTo>
                  <a:cubicBezTo>
                    <a:pt x="25306" y="16401"/>
                    <a:pt x="25322" y="16516"/>
                    <a:pt x="25273" y="16549"/>
                  </a:cubicBezTo>
                  <a:cubicBezTo>
                    <a:pt x="25126" y="16647"/>
                    <a:pt x="24962" y="16712"/>
                    <a:pt x="24782" y="16761"/>
                  </a:cubicBezTo>
                  <a:cubicBezTo>
                    <a:pt x="24487" y="16876"/>
                    <a:pt x="24275" y="17138"/>
                    <a:pt x="23947" y="17187"/>
                  </a:cubicBezTo>
                  <a:cubicBezTo>
                    <a:pt x="23603" y="17203"/>
                    <a:pt x="23260" y="17203"/>
                    <a:pt x="22916" y="17187"/>
                  </a:cubicBezTo>
                  <a:cubicBezTo>
                    <a:pt x="22294" y="17187"/>
                    <a:pt x="22359" y="17302"/>
                    <a:pt x="22048" y="17645"/>
                  </a:cubicBezTo>
                  <a:cubicBezTo>
                    <a:pt x="21885" y="17825"/>
                    <a:pt x="21361" y="17989"/>
                    <a:pt x="21050" y="18005"/>
                  </a:cubicBezTo>
                  <a:cubicBezTo>
                    <a:pt x="20755" y="18022"/>
                    <a:pt x="20624" y="17874"/>
                    <a:pt x="20346" y="17809"/>
                  </a:cubicBezTo>
                  <a:cubicBezTo>
                    <a:pt x="20150" y="17776"/>
                    <a:pt x="19937" y="17809"/>
                    <a:pt x="19724" y="17776"/>
                  </a:cubicBezTo>
                  <a:cubicBezTo>
                    <a:pt x="19364" y="17711"/>
                    <a:pt x="18709" y="17220"/>
                    <a:pt x="18513" y="17694"/>
                  </a:cubicBezTo>
                  <a:cubicBezTo>
                    <a:pt x="18415" y="17907"/>
                    <a:pt x="18546" y="17973"/>
                    <a:pt x="18185" y="18005"/>
                  </a:cubicBezTo>
                  <a:cubicBezTo>
                    <a:pt x="17825" y="18055"/>
                    <a:pt x="17465" y="18005"/>
                    <a:pt x="17072" y="18071"/>
                  </a:cubicBezTo>
                  <a:cubicBezTo>
                    <a:pt x="16647" y="18185"/>
                    <a:pt x="16238" y="18316"/>
                    <a:pt x="15845" y="18480"/>
                  </a:cubicBezTo>
                  <a:cubicBezTo>
                    <a:pt x="15566" y="18578"/>
                    <a:pt x="15125" y="18677"/>
                    <a:pt x="14944" y="18840"/>
                  </a:cubicBezTo>
                  <a:cubicBezTo>
                    <a:pt x="14830" y="18938"/>
                    <a:pt x="14846" y="19069"/>
                    <a:pt x="14699" y="19168"/>
                  </a:cubicBezTo>
                  <a:cubicBezTo>
                    <a:pt x="14486" y="19299"/>
                    <a:pt x="14257" y="19429"/>
                    <a:pt x="14011" y="19511"/>
                  </a:cubicBezTo>
                  <a:cubicBezTo>
                    <a:pt x="13553" y="19691"/>
                    <a:pt x="13029" y="19675"/>
                    <a:pt x="13046" y="20150"/>
                  </a:cubicBezTo>
                  <a:cubicBezTo>
                    <a:pt x="13029" y="20477"/>
                    <a:pt x="12866" y="20772"/>
                    <a:pt x="12620" y="20968"/>
                  </a:cubicBezTo>
                  <a:cubicBezTo>
                    <a:pt x="12096" y="21459"/>
                    <a:pt x="11098" y="22016"/>
                    <a:pt x="10230" y="21721"/>
                  </a:cubicBezTo>
                  <a:cubicBezTo>
                    <a:pt x="10001" y="21639"/>
                    <a:pt x="9756" y="21574"/>
                    <a:pt x="9510" y="21525"/>
                  </a:cubicBezTo>
                  <a:cubicBezTo>
                    <a:pt x="9052" y="21443"/>
                    <a:pt x="8577" y="21394"/>
                    <a:pt x="8119" y="21377"/>
                  </a:cubicBezTo>
                  <a:cubicBezTo>
                    <a:pt x="7857" y="21361"/>
                    <a:pt x="7595" y="21295"/>
                    <a:pt x="7333" y="21295"/>
                  </a:cubicBezTo>
                  <a:cubicBezTo>
                    <a:pt x="7235" y="21492"/>
                    <a:pt x="7104" y="21672"/>
                    <a:pt x="6957" y="21819"/>
                  </a:cubicBezTo>
                  <a:cubicBezTo>
                    <a:pt x="6727" y="21983"/>
                    <a:pt x="6089" y="21934"/>
                    <a:pt x="5794" y="22016"/>
                  </a:cubicBezTo>
                  <a:cubicBezTo>
                    <a:pt x="5369" y="22114"/>
                    <a:pt x="5353" y="22343"/>
                    <a:pt x="5058" y="22556"/>
                  </a:cubicBezTo>
                  <a:cubicBezTo>
                    <a:pt x="4501" y="22867"/>
                    <a:pt x="3847" y="22981"/>
                    <a:pt x="3208" y="22900"/>
                  </a:cubicBezTo>
                  <a:lnTo>
                    <a:pt x="3159" y="22720"/>
                  </a:lnTo>
                  <a:cubicBezTo>
                    <a:pt x="2881" y="22752"/>
                    <a:pt x="2832" y="23063"/>
                    <a:pt x="2684" y="23211"/>
                  </a:cubicBezTo>
                  <a:cubicBezTo>
                    <a:pt x="2570" y="23342"/>
                    <a:pt x="2423" y="23440"/>
                    <a:pt x="2259" y="23505"/>
                  </a:cubicBezTo>
                  <a:cubicBezTo>
                    <a:pt x="1931" y="23653"/>
                    <a:pt x="1457" y="23734"/>
                    <a:pt x="1179" y="23931"/>
                  </a:cubicBezTo>
                  <a:cubicBezTo>
                    <a:pt x="917" y="24127"/>
                    <a:pt x="1015" y="24422"/>
                    <a:pt x="671" y="24586"/>
                  </a:cubicBezTo>
                  <a:cubicBezTo>
                    <a:pt x="458" y="24667"/>
                    <a:pt x="229" y="24733"/>
                    <a:pt x="0" y="24749"/>
                  </a:cubicBezTo>
                  <a:lnTo>
                    <a:pt x="0" y="16008"/>
                  </a:lnTo>
                  <a:cubicBezTo>
                    <a:pt x="115" y="15943"/>
                    <a:pt x="246" y="15878"/>
                    <a:pt x="360" y="15812"/>
                  </a:cubicBezTo>
                  <a:cubicBezTo>
                    <a:pt x="769" y="15599"/>
                    <a:pt x="1211" y="15386"/>
                    <a:pt x="1588" y="15157"/>
                  </a:cubicBezTo>
                  <a:cubicBezTo>
                    <a:pt x="1850" y="14994"/>
                    <a:pt x="1997" y="14748"/>
                    <a:pt x="2275" y="14601"/>
                  </a:cubicBezTo>
                  <a:cubicBezTo>
                    <a:pt x="2455" y="14535"/>
                    <a:pt x="2635" y="14470"/>
                    <a:pt x="2815" y="14437"/>
                  </a:cubicBezTo>
                  <a:cubicBezTo>
                    <a:pt x="3405" y="14257"/>
                    <a:pt x="3961" y="14044"/>
                    <a:pt x="4534" y="13848"/>
                  </a:cubicBezTo>
                  <a:cubicBezTo>
                    <a:pt x="4845" y="13733"/>
                    <a:pt x="5123" y="13553"/>
                    <a:pt x="5353" y="13308"/>
                  </a:cubicBezTo>
                  <a:cubicBezTo>
                    <a:pt x="5582" y="13078"/>
                    <a:pt x="5958" y="12800"/>
                    <a:pt x="6089" y="12522"/>
                  </a:cubicBezTo>
                  <a:cubicBezTo>
                    <a:pt x="6236" y="12195"/>
                    <a:pt x="6155" y="11867"/>
                    <a:pt x="6236" y="11540"/>
                  </a:cubicBezTo>
                  <a:cubicBezTo>
                    <a:pt x="6318" y="11212"/>
                    <a:pt x="6727" y="11032"/>
                    <a:pt x="6924" y="10738"/>
                  </a:cubicBezTo>
                  <a:cubicBezTo>
                    <a:pt x="7055" y="10558"/>
                    <a:pt x="7006" y="10361"/>
                    <a:pt x="7202" y="10214"/>
                  </a:cubicBezTo>
                  <a:cubicBezTo>
                    <a:pt x="7480" y="9985"/>
                    <a:pt x="7857" y="9854"/>
                    <a:pt x="8119" y="9592"/>
                  </a:cubicBezTo>
                  <a:cubicBezTo>
                    <a:pt x="8282" y="9445"/>
                    <a:pt x="8463" y="9314"/>
                    <a:pt x="8643" y="9216"/>
                  </a:cubicBezTo>
                  <a:lnTo>
                    <a:pt x="9723" y="8806"/>
                  </a:lnTo>
                  <a:cubicBezTo>
                    <a:pt x="9919" y="8708"/>
                    <a:pt x="10132" y="8659"/>
                    <a:pt x="10329" y="8643"/>
                  </a:cubicBezTo>
                  <a:cubicBezTo>
                    <a:pt x="10607" y="8643"/>
                    <a:pt x="11131" y="8692"/>
                    <a:pt x="11131" y="8692"/>
                  </a:cubicBezTo>
                  <a:lnTo>
                    <a:pt x="12293" y="8168"/>
                  </a:lnTo>
                  <a:cubicBezTo>
                    <a:pt x="12293" y="8168"/>
                    <a:pt x="12997" y="7480"/>
                    <a:pt x="12997" y="7219"/>
                  </a:cubicBezTo>
                  <a:lnTo>
                    <a:pt x="12997" y="6400"/>
                  </a:lnTo>
                  <a:lnTo>
                    <a:pt x="13799" y="5647"/>
                  </a:lnTo>
                  <a:cubicBezTo>
                    <a:pt x="13799" y="5647"/>
                    <a:pt x="15223" y="4354"/>
                    <a:pt x="15305" y="4059"/>
                  </a:cubicBezTo>
                  <a:cubicBezTo>
                    <a:pt x="15403" y="3765"/>
                    <a:pt x="17383" y="2586"/>
                    <a:pt x="17383" y="2586"/>
                  </a:cubicBezTo>
                  <a:lnTo>
                    <a:pt x="18153" y="1571"/>
                  </a:lnTo>
                  <a:lnTo>
                    <a:pt x="18775" y="1571"/>
                  </a:lnTo>
                  <a:lnTo>
                    <a:pt x="20542" y="1293"/>
                  </a:lnTo>
                  <a:lnTo>
                    <a:pt x="21623" y="802"/>
                  </a:lnTo>
                  <a:lnTo>
                    <a:pt x="22409" y="458"/>
                  </a:lnTo>
                  <a:lnTo>
                    <a:pt x="25551" y="458"/>
                  </a:lnTo>
                  <a:cubicBezTo>
                    <a:pt x="25551" y="458"/>
                    <a:pt x="26582" y="0"/>
                    <a:pt x="26861" y="0"/>
                  </a:cubicBezTo>
                  <a:cubicBezTo>
                    <a:pt x="27123" y="0"/>
                    <a:pt x="27925" y="131"/>
                    <a:pt x="27925" y="131"/>
                  </a:cubicBezTo>
                  <a:lnTo>
                    <a:pt x="28367" y="458"/>
                  </a:lnTo>
                  <a:cubicBezTo>
                    <a:pt x="28956" y="507"/>
                    <a:pt x="29545" y="507"/>
                    <a:pt x="30134" y="458"/>
                  </a:cubicBezTo>
                  <a:cubicBezTo>
                    <a:pt x="30593" y="393"/>
                    <a:pt x="31018" y="295"/>
                    <a:pt x="31444" y="131"/>
                  </a:cubicBezTo>
                  <a:lnTo>
                    <a:pt x="32181" y="458"/>
                  </a:lnTo>
                  <a:lnTo>
                    <a:pt x="33572" y="884"/>
                  </a:lnTo>
                  <a:lnTo>
                    <a:pt x="34652" y="1506"/>
                  </a:lnTo>
                  <a:lnTo>
                    <a:pt x="35307" y="1882"/>
                  </a:lnTo>
                  <a:lnTo>
                    <a:pt x="35880" y="1555"/>
                  </a:lnTo>
                  <a:lnTo>
                    <a:pt x="36846" y="1882"/>
                  </a:lnTo>
                  <a:lnTo>
                    <a:pt x="37189" y="2799"/>
                  </a:lnTo>
                  <a:lnTo>
                    <a:pt x="37680" y="2799"/>
                  </a:lnTo>
                  <a:lnTo>
                    <a:pt x="38433" y="2865"/>
                  </a:lnTo>
                  <a:lnTo>
                    <a:pt x="39268" y="2995"/>
                  </a:lnTo>
                  <a:lnTo>
                    <a:pt x="39497" y="3372"/>
                  </a:lnTo>
                  <a:lnTo>
                    <a:pt x="40185" y="3339"/>
                  </a:lnTo>
                  <a:lnTo>
                    <a:pt x="40839" y="3208"/>
                  </a:lnTo>
                  <a:lnTo>
                    <a:pt x="41478" y="3470"/>
                  </a:lnTo>
                  <a:lnTo>
                    <a:pt x="43197" y="4092"/>
                  </a:lnTo>
                  <a:lnTo>
                    <a:pt x="44293" y="4076"/>
                  </a:lnTo>
                  <a:cubicBezTo>
                    <a:pt x="44293" y="4076"/>
                    <a:pt x="44948" y="4158"/>
                    <a:pt x="45046" y="4043"/>
                  </a:cubicBezTo>
                  <a:cubicBezTo>
                    <a:pt x="45144" y="3945"/>
                    <a:pt x="46192" y="4092"/>
                    <a:pt x="46388" y="4223"/>
                  </a:cubicBezTo>
                  <a:cubicBezTo>
                    <a:pt x="46601" y="4354"/>
                    <a:pt x="47698" y="5172"/>
                    <a:pt x="47698" y="5172"/>
                  </a:cubicBezTo>
                  <a:lnTo>
                    <a:pt x="48009" y="5729"/>
                  </a:lnTo>
                  <a:lnTo>
                    <a:pt x="48909" y="5925"/>
                  </a:lnTo>
                  <a:lnTo>
                    <a:pt x="50300" y="5925"/>
                  </a:lnTo>
                  <a:lnTo>
                    <a:pt x="50857" y="6253"/>
                  </a:lnTo>
                  <a:lnTo>
                    <a:pt x="51626" y="6957"/>
                  </a:lnTo>
                  <a:lnTo>
                    <a:pt x="52134" y="7251"/>
                  </a:lnTo>
                  <a:lnTo>
                    <a:pt x="53574" y="7300"/>
                  </a:lnTo>
                  <a:lnTo>
                    <a:pt x="54065" y="7300"/>
                  </a:lnTo>
                  <a:lnTo>
                    <a:pt x="54884" y="7497"/>
                  </a:lnTo>
                  <a:lnTo>
                    <a:pt x="55833" y="8037"/>
                  </a:lnTo>
                  <a:lnTo>
                    <a:pt x="56651" y="8037"/>
                  </a:lnTo>
                  <a:lnTo>
                    <a:pt x="57666" y="8790"/>
                  </a:lnTo>
                  <a:lnTo>
                    <a:pt x="58632" y="9068"/>
                  </a:lnTo>
                  <a:lnTo>
                    <a:pt x="59139" y="9346"/>
                  </a:lnTo>
                  <a:lnTo>
                    <a:pt x="60334" y="9346"/>
                  </a:lnTo>
                  <a:lnTo>
                    <a:pt x="61087" y="9805"/>
                  </a:lnTo>
                  <a:lnTo>
                    <a:pt x="61971" y="9952"/>
                  </a:lnTo>
                  <a:lnTo>
                    <a:pt x="63379" y="10149"/>
                  </a:lnTo>
                  <a:lnTo>
                    <a:pt x="64034" y="10541"/>
                  </a:lnTo>
                  <a:lnTo>
                    <a:pt x="65458" y="10820"/>
                  </a:lnTo>
                  <a:lnTo>
                    <a:pt x="65998" y="12375"/>
                  </a:lnTo>
                  <a:lnTo>
                    <a:pt x="64361" y="14044"/>
                  </a:lnTo>
                  <a:lnTo>
                    <a:pt x="50873" y="17105"/>
                  </a:lnTo>
                  <a:lnTo>
                    <a:pt x="38728" y="16696"/>
                  </a:lnTo>
                  <a:lnTo>
                    <a:pt x="34276" y="15959"/>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flipH="1">
              <a:off x="26780" y="3984133"/>
              <a:ext cx="4949520" cy="933075"/>
            </a:xfrm>
            <a:custGeom>
              <a:rect b="b" l="l" r="r" t="t"/>
              <a:pathLst>
                <a:path extrusionOk="0" h="24750" w="65998">
                  <a:moveTo>
                    <a:pt x="31444" y="13897"/>
                  </a:moveTo>
                  <a:cubicBezTo>
                    <a:pt x="31313" y="13930"/>
                    <a:pt x="30625" y="13930"/>
                    <a:pt x="30544" y="14011"/>
                  </a:cubicBezTo>
                  <a:cubicBezTo>
                    <a:pt x="30413" y="14142"/>
                    <a:pt x="30576" y="14453"/>
                    <a:pt x="30527" y="14601"/>
                  </a:cubicBezTo>
                  <a:cubicBezTo>
                    <a:pt x="30413" y="14879"/>
                    <a:pt x="30085" y="14797"/>
                    <a:pt x="29823" y="14895"/>
                  </a:cubicBezTo>
                  <a:cubicBezTo>
                    <a:pt x="29414" y="15043"/>
                    <a:pt x="29169" y="15223"/>
                    <a:pt x="28678" y="15223"/>
                  </a:cubicBezTo>
                  <a:cubicBezTo>
                    <a:pt x="28252" y="15239"/>
                    <a:pt x="27990" y="15059"/>
                    <a:pt x="27581" y="15174"/>
                  </a:cubicBezTo>
                  <a:cubicBezTo>
                    <a:pt x="27270" y="15272"/>
                    <a:pt x="26910" y="15386"/>
                    <a:pt x="26746" y="15616"/>
                  </a:cubicBezTo>
                  <a:cubicBezTo>
                    <a:pt x="26566" y="15845"/>
                    <a:pt x="26615" y="15910"/>
                    <a:pt x="26222" y="16041"/>
                  </a:cubicBezTo>
                  <a:cubicBezTo>
                    <a:pt x="25944" y="16139"/>
                    <a:pt x="25584" y="16205"/>
                    <a:pt x="25338" y="16369"/>
                  </a:cubicBezTo>
                  <a:cubicBezTo>
                    <a:pt x="25306" y="16401"/>
                    <a:pt x="25322" y="16516"/>
                    <a:pt x="25273" y="16549"/>
                  </a:cubicBezTo>
                  <a:cubicBezTo>
                    <a:pt x="25126" y="16647"/>
                    <a:pt x="24962" y="16712"/>
                    <a:pt x="24782" y="16761"/>
                  </a:cubicBezTo>
                  <a:cubicBezTo>
                    <a:pt x="24487" y="16876"/>
                    <a:pt x="24275" y="17138"/>
                    <a:pt x="23947" y="17187"/>
                  </a:cubicBezTo>
                  <a:cubicBezTo>
                    <a:pt x="23603" y="17203"/>
                    <a:pt x="23260" y="17203"/>
                    <a:pt x="22916" y="17187"/>
                  </a:cubicBezTo>
                  <a:cubicBezTo>
                    <a:pt x="22294" y="17187"/>
                    <a:pt x="22359" y="17302"/>
                    <a:pt x="22048" y="17645"/>
                  </a:cubicBezTo>
                  <a:cubicBezTo>
                    <a:pt x="21885" y="17825"/>
                    <a:pt x="21361" y="17989"/>
                    <a:pt x="21050" y="18005"/>
                  </a:cubicBezTo>
                  <a:cubicBezTo>
                    <a:pt x="20755" y="18022"/>
                    <a:pt x="20624" y="17874"/>
                    <a:pt x="20346" y="17809"/>
                  </a:cubicBezTo>
                  <a:cubicBezTo>
                    <a:pt x="20150" y="17776"/>
                    <a:pt x="19937" y="17809"/>
                    <a:pt x="19724" y="17776"/>
                  </a:cubicBezTo>
                  <a:cubicBezTo>
                    <a:pt x="19364" y="17711"/>
                    <a:pt x="18709" y="17220"/>
                    <a:pt x="18513" y="17694"/>
                  </a:cubicBezTo>
                  <a:cubicBezTo>
                    <a:pt x="18415" y="17907"/>
                    <a:pt x="18546" y="17973"/>
                    <a:pt x="18185" y="18005"/>
                  </a:cubicBezTo>
                  <a:cubicBezTo>
                    <a:pt x="17825" y="18055"/>
                    <a:pt x="17465" y="18005"/>
                    <a:pt x="17072" y="18071"/>
                  </a:cubicBezTo>
                  <a:cubicBezTo>
                    <a:pt x="16647" y="18185"/>
                    <a:pt x="16238" y="18316"/>
                    <a:pt x="15845" y="18480"/>
                  </a:cubicBezTo>
                  <a:cubicBezTo>
                    <a:pt x="15566" y="18578"/>
                    <a:pt x="15125" y="18677"/>
                    <a:pt x="14944" y="18840"/>
                  </a:cubicBezTo>
                  <a:cubicBezTo>
                    <a:pt x="14830" y="18938"/>
                    <a:pt x="14846" y="19069"/>
                    <a:pt x="14699" y="19168"/>
                  </a:cubicBezTo>
                  <a:cubicBezTo>
                    <a:pt x="14486" y="19299"/>
                    <a:pt x="14257" y="19429"/>
                    <a:pt x="14011" y="19511"/>
                  </a:cubicBezTo>
                  <a:cubicBezTo>
                    <a:pt x="13553" y="19691"/>
                    <a:pt x="13029" y="19675"/>
                    <a:pt x="13046" y="20150"/>
                  </a:cubicBezTo>
                  <a:cubicBezTo>
                    <a:pt x="13029" y="20477"/>
                    <a:pt x="12866" y="20772"/>
                    <a:pt x="12620" y="20968"/>
                  </a:cubicBezTo>
                  <a:cubicBezTo>
                    <a:pt x="12096" y="21459"/>
                    <a:pt x="11098" y="22016"/>
                    <a:pt x="10230" y="21721"/>
                  </a:cubicBezTo>
                  <a:cubicBezTo>
                    <a:pt x="10001" y="21639"/>
                    <a:pt x="9756" y="21574"/>
                    <a:pt x="9510" y="21525"/>
                  </a:cubicBezTo>
                  <a:cubicBezTo>
                    <a:pt x="9052" y="21443"/>
                    <a:pt x="8577" y="21394"/>
                    <a:pt x="8119" y="21377"/>
                  </a:cubicBezTo>
                  <a:cubicBezTo>
                    <a:pt x="7857" y="21361"/>
                    <a:pt x="7595" y="21295"/>
                    <a:pt x="7333" y="21295"/>
                  </a:cubicBezTo>
                  <a:cubicBezTo>
                    <a:pt x="7235" y="21492"/>
                    <a:pt x="7104" y="21672"/>
                    <a:pt x="6957" y="21819"/>
                  </a:cubicBezTo>
                  <a:cubicBezTo>
                    <a:pt x="6727" y="21983"/>
                    <a:pt x="6089" y="21934"/>
                    <a:pt x="5794" y="22016"/>
                  </a:cubicBezTo>
                  <a:cubicBezTo>
                    <a:pt x="5369" y="22114"/>
                    <a:pt x="5353" y="22343"/>
                    <a:pt x="5058" y="22556"/>
                  </a:cubicBezTo>
                  <a:cubicBezTo>
                    <a:pt x="4501" y="22867"/>
                    <a:pt x="3847" y="22981"/>
                    <a:pt x="3208" y="22900"/>
                  </a:cubicBezTo>
                  <a:lnTo>
                    <a:pt x="3159" y="22720"/>
                  </a:lnTo>
                  <a:cubicBezTo>
                    <a:pt x="2881" y="22752"/>
                    <a:pt x="2832" y="23063"/>
                    <a:pt x="2684" y="23211"/>
                  </a:cubicBezTo>
                  <a:cubicBezTo>
                    <a:pt x="2570" y="23342"/>
                    <a:pt x="2423" y="23440"/>
                    <a:pt x="2259" y="23505"/>
                  </a:cubicBezTo>
                  <a:cubicBezTo>
                    <a:pt x="1931" y="23653"/>
                    <a:pt x="1457" y="23734"/>
                    <a:pt x="1179" y="23931"/>
                  </a:cubicBezTo>
                  <a:cubicBezTo>
                    <a:pt x="917" y="24127"/>
                    <a:pt x="1015" y="24422"/>
                    <a:pt x="671" y="24586"/>
                  </a:cubicBezTo>
                  <a:cubicBezTo>
                    <a:pt x="458" y="24667"/>
                    <a:pt x="229" y="24733"/>
                    <a:pt x="0" y="24749"/>
                  </a:cubicBezTo>
                  <a:lnTo>
                    <a:pt x="0" y="16008"/>
                  </a:lnTo>
                  <a:cubicBezTo>
                    <a:pt x="115" y="15943"/>
                    <a:pt x="246" y="15878"/>
                    <a:pt x="360" y="15812"/>
                  </a:cubicBezTo>
                  <a:cubicBezTo>
                    <a:pt x="769" y="15599"/>
                    <a:pt x="1211" y="15386"/>
                    <a:pt x="1588" y="15157"/>
                  </a:cubicBezTo>
                  <a:cubicBezTo>
                    <a:pt x="1850" y="14994"/>
                    <a:pt x="1997" y="14748"/>
                    <a:pt x="2275" y="14601"/>
                  </a:cubicBezTo>
                  <a:cubicBezTo>
                    <a:pt x="2455" y="14535"/>
                    <a:pt x="2635" y="14470"/>
                    <a:pt x="2815" y="14437"/>
                  </a:cubicBezTo>
                  <a:cubicBezTo>
                    <a:pt x="3405" y="14257"/>
                    <a:pt x="3961" y="14044"/>
                    <a:pt x="4534" y="13848"/>
                  </a:cubicBezTo>
                  <a:cubicBezTo>
                    <a:pt x="4845" y="13733"/>
                    <a:pt x="5123" y="13553"/>
                    <a:pt x="5353" y="13308"/>
                  </a:cubicBezTo>
                  <a:cubicBezTo>
                    <a:pt x="5582" y="13078"/>
                    <a:pt x="5958" y="12800"/>
                    <a:pt x="6089" y="12522"/>
                  </a:cubicBezTo>
                  <a:cubicBezTo>
                    <a:pt x="6236" y="12195"/>
                    <a:pt x="6155" y="11867"/>
                    <a:pt x="6236" y="11540"/>
                  </a:cubicBezTo>
                  <a:cubicBezTo>
                    <a:pt x="6318" y="11212"/>
                    <a:pt x="6727" y="11032"/>
                    <a:pt x="6924" y="10738"/>
                  </a:cubicBezTo>
                  <a:cubicBezTo>
                    <a:pt x="7055" y="10558"/>
                    <a:pt x="7006" y="10361"/>
                    <a:pt x="7202" y="10214"/>
                  </a:cubicBezTo>
                  <a:cubicBezTo>
                    <a:pt x="7480" y="9985"/>
                    <a:pt x="7857" y="9854"/>
                    <a:pt x="8119" y="9592"/>
                  </a:cubicBezTo>
                  <a:cubicBezTo>
                    <a:pt x="8282" y="9445"/>
                    <a:pt x="8463" y="9314"/>
                    <a:pt x="8643" y="9216"/>
                  </a:cubicBezTo>
                  <a:lnTo>
                    <a:pt x="9723" y="8806"/>
                  </a:lnTo>
                  <a:cubicBezTo>
                    <a:pt x="9919" y="8708"/>
                    <a:pt x="10132" y="8659"/>
                    <a:pt x="10329" y="8643"/>
                  </a:cubicBezTo>
                  <a:cubicBezTo>
                    <a:pt x="10607" y="8643"/>
                    <a:pt x="11131" y="8692"/>
                    <a:pt x="11131" y="8692"/>
                  </a:cubicBezTo>
                  <a:lnTo>
                    <a:pt x="12293" y="8168"/>
                  </a:lnTo>
                  <a:cubicBezTo>
                    <a:pt x="12293" y="8168"/>
                    <a:pt x="12997" y="7480"/>
                    <a:pt x="12997" y="7219"/>
                  </a:cubicBezTo>
                  <a:lnTo>
                    <a:pt x="12997" y="6400"/>
                  </a:lnTo>
                  <a:lnTo>
                    <a:pt x="13799" y="5647"/>
                  </a:lnTo>
                  <a:cubicBezTo>
                    <a:pt x="13799" y="5647"/>
                    <a:pt x="15223" y="4354"/>
                    <a:pt x="15305" y="4059"/>
                  </a:cubicBezTo>
                  <a:cubicBezTo>
                    <a:pt x="15403" y="3765"/>
                    <a:pt x="17383" y="2586"/>
                    <a:pt x="17383" y="2586"/>
                  </a:cubicBezTo>
                  <a:lnTo>
                    <a:pt x="18153" y="1571"/>
                  </a:lnTo>
                  <a:lnTo>
                    <a:pt x="18775" y="1571"/>
                  </a:lnTo>
                  <a:lnTo>
                    <a:pt x="20542" y="1293"/>
                  </a:lnTo>
                  <a:lnTo>
                    <a:pt x="21623" y="802"/>
                  </a:lnTo>
                  <a:lnTo>
                    <a:pt x="22409" y="458"/>
                  </a:lnTo>
                  <a:lnTo>
                    <a:pt x="25551" y="458"/>
                  </a:lnTo>
                  <a:cubicBezTo>
                    <a:pt x="25551" y="458"/>
                    <a:pt x="26582" y="0"/>
                    <a:pt x="26861" y="0"/>
                  </a:cubicBezTo>
                  <a:cubicBezTo>
                    <a:pt x="27123" y="0"/>
                    <a:pt x="27925" y="131"/>
                    <a:pt x="27925" y="131"/>
                  </a:cubicBezTo>
                  <a:lnTo>
                    <a:pt x="28367" y="458"/>
                  </a:lnTo>
                  <a:cubicBezTo>
                    <a:pt x="28956" y="507"/>
                    <a:pt x="29545" y="507"/>
                    <a:pt x="30134" y="458"/>
                  </a:cubicBezTo>
                  <a:cubicBezTo>
                    <a:pt x="30593" y="393"/>
                    <a:pt x="31018" y="295"/>
                    <a:pt x="31444" y="131"/>
                  </a:cubicBezTo>
                  <a:lnTo>
                    <a:pt x="32181" y="458"/>
                  </a:lnTo>
                  <a:lnTo>
                    <a:pt x="33572" y="884"/>
                  </a:lnTo>
                  <a:lnTo>
                    <a:pt x="34652" y="1506"/>
                  </a:lnTo>
                  <a:lnTo>
                    <a:pt x="35307" y="1882"/>
                  </a:lnTo>
                  <a:lnTo>
                    <a:pt x="35880" y="1555"/>
                  </a:lnTo>
                  <a:lnTo>
                    <a:pt x="36846" y="1882"/>
                  </a:lnTo>
                  <a:lnTo>
                    <a:pt x="37189" y="2799"/>
                  </a:lnTo>
                  <a:lnTo>
                    <a:pt x="37680" y="2799"/>
                  </a:lnTo>
                  <a:lnTo>
                    <a:pt x="38433" y="2865"/>
                  </a:lnTo>
                  <a:lnTo>
                    <a:pt x="39268" y="2995"/>
                  </a:lnTo>
                  <a:lnTo>
                    <a:pt x="39497" y="3372"/>
                  </a:lnTo>
                  <a:lnTo>
                    <a:pt x="40185" y="3339"/>
                  </a:lnTo>
                  <a:lnTo>
                    <a:pt x="40839" y="3208"/>
                  </a:lnTo>
                  <a:lnTo>
                    <a:pt x="41478" y="3470"/>
                  </a:lnTo>
                  <a:lnTo>
                    <a:pt x="43197" y="4092"/>
                  </a:lnTo>
                  <a:lnTo>
                    <a:pt x="44293" y="4076"/>
                  </a:lnTo>
                  <a:cubicBezTo>
                    <a:pt x="44293" y="4076"/>
                    <a:pt x="44948" y="4158"/>
                    <a:pt x="45046" y="4043"/>
                  </a:cubicBezTo>
                  <a:cubicBezTo>
                    <a:pt x="45144" y="3945"/>
                    <a:pt x="46192" y="4092"/>
                    <a:pt x="46388" y="4223"/>
                  </a:cubicBezTo>
                  <a:cubicBezTo>
                    <a:pt x="46601" y="4354"/>
                    <a:pt x="47698" y="5172"/>
                    <a:pt x="47698" y="5172"/>
                  </a:cubicBezTo>
                  <a:lnTo>
                    <a:pt x="48009" y="5729"/>
                  </a:lnTo>
                  <a:lnTo>
                    <a:pt x="48909" y="5925"/>
                  </a:lnTo>
                  <a:lnTo>
                    <a:pt x="50300" y="5925"/>
                  </a:lnTo>
                  <a:lnTo>
                    <a:pt x="50857" y="6253"/>
                  </a:lnTo>
                  <a:lnTo>
                    <a:pt x="51626" y="6957"/>
                  </a:lnTo>
                  <a:lnTo>
                    <a:pt x="52134" y="7251"/>
                  </a:lnTo>
                  <a:lnTo>
                    <a:pt x="53574" y="7300"/>
                  </a:lnTo>
                  <a:lnTo>
                    <a:pt x="54065" y="7300"/>
                  </a:lnTo>
                  <a:lnTo>
                    <a:pt x="54884" y="7497"/>
                  </a:lnTo>
                  <a:lnTo>
                    <a:pt x="55833" y="8037"/>
                  </a:lnTo>
                  <a:lnTo>
                    <a:pt x="56651" y="8037"/>
                  </a:lnTo>
                  <a:lnTo>
                    <a:pt x="57666" y="8790"/>
                  </a:lnTo>
                  <a:lnTo>
                    <a:pt x="58632" y="9068"/>
                  </a:lnTo>
                  <a:lnTo>
                    <a:pt x="59139" y="9346"/>
                  </a:lnTo>
                  <a:lnTo>
                    <a:pt x="60334" y="9346"/>
                  </a:lnTo>
                  <a:lnTo>
                    <a:pt x="61087" y="9805"/>
                  </a:lnTo>
                  <a:lnTo>
                    <a:pt x="61971" y="9952"/>
                  </a:lnTo>
                  <a:lnTo>
                    <a:pt x="63379" y="10149"/>
                  </a:lnTo>
                  <a:lnTo>
                    <a:pt x="64034" y="10541"/>
                  </a:lnTo>
                  <a:lnTo>
                    <a:pt x="65458" y="10820"/>
                  </a:lnTo>
                  <a:lnTo>
                    <a:pt x="65998" y="12375"/>
                  </a:lnTo>
                  <a:lnTo>
                    <a:pt x="64361" y="14044"/>
                  </a:lnTo>
                  <a:lnTo>
                    <a:pt x="50873" y="17105"/>
                  </a:lnTo>
                  <a:lnTo>
                    <a:pt x="38728" y="16696"/>
                  </a:lnTo>
                  <a:lnTo>
                    <a:pt x="34276" y="15959"/>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4273975" y="4602050"/>
              <a:ext cx="2508300" cy="550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 name="Google Shape;19;p2"/>
          <p:cNvSpPr/>
          <p:nvPr/>
        </p:nvSpPr>
        <p:spPr>
          <a:xfrm flipH="1">
            <a:off x="5668049" y="147974"/>
            <a:ext cx="3492140" cy="934108"/>
          </a:xfrm>
          <a:custGeom>
            <a:rect b="b" l="l" r="r" t="t"/>
            <a:pathLst>
              <a:path extrusionOk="0" h="25489" w="95290">
                <a:moveTo>
                  <a:pt x="7481" y="0"/>
                </a:moveTo>
                <a:cubicBezTo>
                  <a:pt x="4987" y="0"/>
                  <a:pt x="2493" y="54"/>
                  <a:pt x="1" y="161"/>
                </a:cubicBezTo>
                <a:lnTo>
                  <a:pt x="1" y="25488"/>
                </a:lnTo>
                <a:cubicBezTo>
                  <a:pt x="1481" y="25141"/>
                  <a:pt x="2966" y="24837"/>
                  <a:pt x="4473" y="24625"/>
                </a:cubicBezTo>
                <a:cubicBezTo>
                  <a:pt x="7037" y="24268"/>
                  <a:pt x="9627" y="24181"/>
                  <a:pt x="12220" y="24181"/>
                </a:cubicBezTo>
                <a:cubicBezTo>
                  <a:pt x="13661" y="24181"/>
                  <a:pt x="15102" y="24208"/>
                  <a:pt x="16542" y="24230"/>
                </a:cubicBezTo>
                <a:cubicBezTo>
                  <a:pt x="20017" y="24285"/>
                  <a:pt x="23488" y="24315"/>
                  <a:pt x="26962" y="24315"/>
                </a:cubicBezTo>
                <a:cubicBezTo>
                  <a:pt x="27568" y="24315"/>
                  <a:pt x="28174" y="24314"/>
                  <a:pt x="28780" y="24312"/>
                </a:cubicBezTo>
                <a:cubicBezTo>
                  <a:pt x="29991" y="24312"/>
                  <a:pt x="31289" y="24272"/>
                  <a:pt x="32253" y="23543"/>
                </a:cubicBezTo>
                <a:cubicBezTo>
                  <a:pt x="32735" y="23178"/>
                  <a:pt x="33043" y="22571"/>
                  <a:pt x="33108" y="21976"/>
                </a:cubicBezTo>
                <a:cubicBezTo>
                  <a:pt x="33266" y="20438"/>
                  <a:pt x="34477" y="19214"/>
                  <a:pt x="36008" y="19214"/>
                </a:cubicBezTo>
                <a:cubicBezTo>
                  <a:pt x="36037" y="19214"/>
                  <a:pt x="36066" y="19214"/>
                  <a:pt x="36096" y="19215"/>
                </a:cubicBezTo>
                <a:cubicBezTo>
                  <a:pt x="36204" y="19215"/>
                  <a:pt x="36312" y="19219"/>
                  <a:pt x="36416" y="19228"/>
                </a:cubicBezTo>
                <a:cubicBezTo>
                  <a:pt x="41622" y="19471"/>
                  <a:pt x="46827" y="19719"/>
                  <a:pt x="52032" y="19962"/>
                </a:cubicBezTo>
                <a:cubicBezTo>
                  <a:pt x="65074" y="20579"/>
                  <a:pt x="78120" y="21190"/>
                  <a:pt x="91148" y="22068"/>
                </a:cubicBezTo>
                <a:cubicBezTo>
                  <a:pt x="91555" y="22095"/>
                  <a:pt x="91976" y="22117"/>
                  <a:pt x="92396" y="22117"/>
                </a:cubicBezTo>
                <a:cubicBezTo>
                  <a:pt x="93122" y="22117"/>
                  <a:pt x="93847" y="22052"/>
                  <a:pt x="94496" y="21837"/>
                </a:cubicBezTo>
                <a:cubicBezTo>
                  <a:pt x="95234" y="21595"/>
                  <a:pt x="95290" y="20561"/>
                  <a:pt x="94600" y="20205"/>
                </a:cubicBezTo>
                <a:cubicBezTo>
                  <a:pt x="78106" y="11757"/>
                  <a:pt x="58089" y="13667"/>
                  <a:pt x="40206" y="8453"/>
                </a:cubicBezTo>
                <a:cubicBezTo>
                  <a:pt x="39304" y="8188"/>
                  <a:pt x="38362" y="7876"/>
                  <a:pt x="37741" y="7172"/>
                </a:cubicBezTo>
                <a:cubicBezTo>
                  <a:pt x="36881" y="6200"/>
                  <a:pt x="36855" y="4728"/>
                  <a:pt x="36112" y="3664"/>
                </a:cubicBezTo>
                <a:cubicBezTo>
                  <a:pt x="35179" y="2323"/>
                  <a:pt x="33381" y="1963"/>
                  <a:pt x="31762" y="1728"/>
                </a:cubicBezTo>
                <a:cubicBezTo>
                  <a:pt x="25280" y="803"/>
                  <a:pt x="18742" y="248"/>
                  <a:pt x="12200" y="65"/>
                </a:cubicBezTo>
                <a:cubicBezTo>
                  <a:pt x="10627" y="22"/>
                  <a:pt x="9054" y="0"/>
                  <a:pt x="74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0" y="578325"/>
            <a:ext cx="4229745" cy="1194049"/>
          </a:xfrm>
          <a:custGeom>
            <a:rect b="b" l="l" r="r" t="t"/>
            <a:pathLst>
              <a:path extrusionOk="0" h="32582" w="115417">
                <a:moveTo>
                  <a:pt x="32147" y="1"/>
                </a:moveTo>
                <a:cubicBezTo>
                  <a:pt x="27189" y="1"/>
                  <a:pt x="22117" y="689"/>
                  <a:pt x="17241" y="1409"/>
                </a:cubicBezTo>
                <a:cubicBezTo>
                  <a:pt x="14480" y="1816"/>
                  <a:pt x="10893" y="3306"/>
                  <a:pt x="11432" y="6041"/>
                </a:cubicBezTo>
                <a:cubicBezTo>
                  <a:pt x="11653" y="7170"/>
                  <a:pt x="12600" y="8055"/>
                  <a:pt x="12795" y="9188"/>
                </a:cubicBezTo>
                <a:cubicBezTo>
                  <a:pt x="13164" y="11342"/>
                  <a:pt x="10759" y="12918"/>
                  <a:pt x="8627" y="13413"/>
                </a:cubicBezTo>
                <a:cubicBezTo>
                  <a:pt x="7005" y="13790"/>
                  <a:pt x="5359" y="13912"/>
                  <a:pt x="3700" y="13912"/>
                </a:cubicBezTo>
                <a:cubicBezTo>
                  <a:pt x="2472" y="13912"/>
                  <a:pt x="1238" y="13845"/>
                  <a:pt x="1" y="13764"/>
                </a:cubicBezTo>
                <a:lnTo>
                  <a:pt x="1" y="31443"/>
                </a:lnTo>
                <a:cubicBezTo>
                  <a:pt x="6668" y="31846"/>
                  <a:pt x="13255" y="32581"/>
                  <a:pt x="19880" y="32581"/>
                </a:cubicBezTo>
                <a:cubicBezTo>
                  <a:pt x="24934" y="32581"/>
                  <a:pt x="30010" y="32154"/>
                  <a:pt x="35162" y="30826"/>
                </a:cubicBezTo>
                <a:cubicBezTo>
                  <a:pt x="39477" y="29710"/>
                  <a:pt x="43676" y="28091"/>
                  <a:pt x="48073" y="27366"/>
                </a:cubicBezTo>
                <a:cubicBezTo>
                  <a:pt x="50124" y="27030"/>
                  <a:pt x="52184" y="26893"/>
                  <a:pt x="54249" y="26893"/>
                </a:cubicBezTo>
                <a:cubicBezTo>
                  <a:pt x="60667" y="26893"/>
                  <a:pt x="67131" y="28212"/>
                  <a:pt x="73553" y="28950"/>
                </a:cubicBezTo>
                <a:cubicBezTo>
                  <a:pt x="79078" y="29586"/>
                  <a:pt x="84633" y="29793"/>
                  <a:pt x="90197" y="29793"/>
                </a:cubicBezTo>
                <a:cubicBezTo>
                  <a:pt x="95313" y="29793"/>
                  <a:pt x="100436" y="29618"/>
                  <a:pt x="105549" y="29441"/>
                </a:cubicBezTo>
                <a:cubicBezTo>
                  <a:pt x="109416" y="29311"/>
                  <a:pt x="114349" y="28313"/>
                  <a:pt x="115017" y="24500"/>
                </a:cubicBezTo>
                <a:cubicBezTo>
                  <a:pt x="115417" y="22230"/>
                  <a:pt x="113871" y="19977"/>
                  <a:pt x="111883" y="18818"/>
                </a:cubicBezTo>
                <a:cubicBezTo>
                  <a:pt x="109891" y="17659"/>
                  <a:pt x="107533" y="17355"/>
                  <a:pt x="105245" y="17072"/>
                </a:cubicBezTo>
                <a:cubicBezTo>
                  <a:pt x="94413" y="15752"/>
                  <a:pt x="83586" y="14429"/>
                  <a:pt x="72754" y="13105"/>
                </a:cubicBezTo>
                <a:cubicBezTo>
                  <a:pt x="67149" y="12418"/>
                  <a:pt x="61397" y="11684"/>
                  <a:pt x="56434" y="8993"/>
                </a:cubicBezTo>
                <a:cubicBezTo>
                  <a:pt x="53539" y="7422"/>
                  <a:pt x="51021" y="5238"/>
                  <a:pt x="48147" y="3627"/>
                </a:cubicBezTo>
                <a:cubicBezTo>
                  <a:pt x="43262" y="889"/>
                  <a:pt x="37778" y="1"/>
                  <a:pt x="321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302971" y="1772365"/>
            <a:ext cx="189072" cy="82566"/>
          </a:xfrm>
          <a:custGeom>
            <a:rect b="b" l="l" r="r" t="t"/>
            <a:pathLst>
              <a:path extrusionOk="0" h="538" w="1232">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492053" y="2778659"/>
            <a:ext cx="97452" cy="61540"/>
          </a:xfrm>
          <a:custGeom>
            <a:rect b="b" l="l" r="r" t="t"/>
            <a:pathLst>
              <a:path extrusionOk="0" h="401" w="635">
                <a:moveTo>
                  <a:pt x="531" y="0"/>
                </a:moveTo>
                <a:cubicBezTo>
                  <a:pt x="481" y="0"/>
                  <a:pt x="431" y="20"/>
                  <a:pt x="399" y="51"/>
                </a:cubicBezTo>
                <a:cubicBezTo>
                  <a:pt x="371" y="80"/>
                  <a:pt x="347" y="119"/>
                  <a:pt x="328" y="162"/>
                </a:cubicBezTo>
                <a:lnTo>
                  <a:pt x="328" y="162"/>
                </a:lnTo>
                <a:cubicBezTo>
                  <a:pt x="314" y="161"/>
                  <a:pt x="299" y="160"/>
                  <a:pt x="284" y="160"/>
                </a:cubicBezTo>
                <a:cubicBezTo>
                  <a:pt x="170" y="160"/>
                  <a:pt x="61" y="208"/>
                  <a:pt x="1" y="305"/>
                </a:cubicBezTo>
                <a:cubicBezTo>
                  <a:pt x="44" y="276"/>
                  <a:pt x="94" y="261"/>
                  <a:pt x="142" y="261"/>
                </a:cubicBezTo>
                <a:cubicBezTo>
                  <a:pt x="214" y="261"/>
                  <a:pt x="283" y="294"/>
                  <a:pt x="327" y="359"/>
                </a:cubicBezTo>
                <a:cubicBezTo>
                  <a:pt x="345" y="389"/>
                  <a:pt x="370" y="401"/>
                  <a:pt x="395" y="401"/>
                </a:cubicBezTo>
                <a:cubicBezTo>
                  <a:pt x="448" y="401"/>
                  <a:pt x="502" y="348"/>
                  <a:pt x="490" y="287"/>
                </a:cubicBezTo>
                <a:cubicBezTo>
                  <a:pt x="472" y="232"/>
                  <a:pt x="472" y="160"/>
                  <a:pt x="490" y="106"/>
                </a:cubicBezTo>
                <a:cubicBezTo>
                  <a:pt x="505" y="61"/>
                  <a:pt x="544" y="29"/>
                  <a:pt x="598" y="29"/>
                </a:cubicBezTo>
                <a:cubicBezTo>
                  <a:pt x="610" y="29"/>
                  <a:pt x="622" y="30"/>
                  <a:pt x="635" y="33"/>
                </a:cubicBezTo>
                <a:cubicBezTo>
                  <a:pt x="604" y="10"/>
                  <a:pt x="568" y="0"/>
                  <a:pt x="5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5235796" y="266678"/>
            <a:ext cx="189072" cy="82566"/>
          </a:xfrm>
          <a:custGeom>
            <a:rect b="b" l="l" r="r" t="t"/>
            <a:pathLst>
              <a:path extrusionOk="0" h="538" w="1232">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053800" y="410558"/>
            <a:ext cx="158532" cy="76887"/>
          </a:xfrm>
          <a:custGeom>
            <a:rect b="b" l="l" r="r" t="t"/>
            <a:pathLst>
              <a:path extrusionOk="0" h="501" w="1033">
                <a:moveTo>
                  <a:pt x="948" y="1"/>
                </a:moveTo>
                <a:cubicBezTo>
                  <a:pt x="869" y="1"/>
                  <a:pt x="792" y="38"/>
                  <a:pt x="724" y="105"/>
                </a:cubicBezTo>
                <a:cubicBezTo>
                  <a:pt x="684" y="146"/>
                  <a:pt x="643" y="192"/>
                  <a:pt x="608" y="242"/>
                </a:cubicBezTo>
                <a:lnTo>
                  <a:pt x="608" y="242"/>
                </a:lnTo>
                <a:cubicBezTo>
                  <a:pt x="516" y="170"/>
                  <a:pt x="401" y="133"/>
                  <a:pt x="285" y="133"/>
                </a:cubicBezTo>
                <a:cubicBezTo>
                  <a:pt x="188" y="133"/>
                  <a:pt x="89" y="159"/>
                  <a:pt x="0" y="214"/>
                </a:cubicBezTo>
                <a:cubicBezTo>
                  <a:pt x="217" y="214"/>
                  <a:pt x="417" y="322"/>
                  <a:pt x="561" y="467"/>
                </a:cubicBezTo>
                <a:cubicBezTo>
                  <a:pt x="580" y="485"/>
                  <a:pt x="580" y="485"/>
                  <a:pt x="598" y="485"/>
                </a:cubicBezTo>
                <a:cubicBezTo>
                  <a:pt x="614" y="496"/>
                  <a:pt x="629" y="500"/>
                  <a:pt x="644" y="500"/>
                </a:cubicBezTo>
                <a:cubicBezTo>
                  <a:pt x="681" y="500"/>
                  <a:pt x="712" y="475"/>
                  <a:pt x="724" y="449"/>
                </a:cubicBezTo>
                <a:cubicBezTo>
                  <a:pt x="761" y="359"/>
                  <a:pt x="797" y="268"/>
                  <a:pt x="833" y="196"/>
                </a:cubicBezTo>
                <a:cubicBezTo>
                  <a:pt x="887" y="105"/>
                  <a:pt x="960" y="51"/>
                  <a:pt x="1032" y="15"/>
                </a:cubicBezTo>
                <a:cubicBezTo>
                  <a:pt x="1004" y="5"/>
                  <a:pt x="976" y="1"/>
                  <a:pt x="9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199320" y="57026"/>
            <a:ext cx="1825090" cy="501884"/>
          </a:xfrm>
          <a:custGeom>
            <a:rect b="b" l="l" r="r" t="t"/>
            <a:pathLst>
              <a:path extrusionOk="0" h="14629" w="53198">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txBox="1"/>
          <p:nvPr>
            <p:ph type="ctrTitle"/>
          </p:nvPr>
        </p:nvSpPr>
        <p:spPr>
          <a:xfrm>
            <a:off x="713225" y="958475"/>
            <a:ext cx="4583700" cy="21861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191919"/>
              </a:buClr>
              <a:buSzPts val="5500"/>
              <a:buNone/>
              <a:defRPr sz="5500"/>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27" name="Google Shape;27;p2"/>
          <p:cNvSpPr txBox="1"/>
          <p:nvPr>
            <p:ph idx="1" type="subTitle"/>
          </p:nvPr>
        </p:nvSpPr>
        <p:spPr>
          <a:xfrm>
            <a:off x="713225" y="3144675"/>
            <a:ext cx="4583700" cy="41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800">
                <a:solidFill>
                  <a:schemeClr val="dk1"/>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8" name="Google Shape;28;p2"/>
          <p:cNvSpPr/>
          <p:nvPr/>
        </p:nvSpPr>
        <p:spPr>
          <a:xfrm>
            <a:off x="6077727" y="3980953"/>
            <a:ext cx="3066051" cy="2144773"/>
          </a:xfrm>
          <a:custGeom>
            <a:rect b="b" l="l" r="r" t="t"/>
            <a:pathLst>
              <a:path extrusionOk="0" h="71564" w="102304">
                <a:moveTo>
                  <a:pt x="102303" y="71563"/>
                </a:moveTo>
                <a:lnTo>
                  <a:pt x="102303" y="9870"/>
                </a:lnTo>
                <a:lnTo>
                  <a:pt x="99242" y="9870"/>
                </a:lnTo>
                <a:lnTo>
                  <a:pt x="97196" y="8954"/>
                </a:lnTo>
                <a:lnTo>
                  <a:pt x="96378" y="8348"/>
                </a:lnTo>
                <a:lnTo>
                  <a:pt x="95658" y="8348"/>
                </a:lnTo>
                <a:lnTo>
                  <a:pt x="94168" y="8086"/>
                </a:lnTo>
                <a:lnTo>
                  <a:pt x="93039" y="8348"/>
                </a:lnTo>
                <a:lnTo>
                  <a:pt x="91467" y="8348"/>
                </a:lnTo>
                <a:lnTo>
                  <a:pt x="89487" y="7530"/>
                </a:lnTo>
                <a:lnTo>
                  <a:pt x="88292" y="6400"/>
                </a:lnTo>
                <a:lnTo>
                  <a:pt x="86704" y="5173"/>
                </a:lnTo>
                <a:lnTo>
                  <a:pt x="85214" y="5074"/>
                </a:lnTo>
                <a:cubicBezTo>
                  <a:pt x="85214" y="5074"/>
                  <a:pt x="83856" y="4681"/>
                  <a:pt x="83561" y="4469"/>
                </a:cubicBezTo>
                <a:cubicBezTo>
                  <a:pt x="83250" y="4272"/>
                  <a:pt x="82055" y="3045"/>
                  <a:pt x="82055" y="3045"/>
                </a:cubicBezTo>
                <a:lnTo>
                  <a:pt x="80353" y="2063"/>
                </a:lnTo>
                <a:cubicBezTo>
                  <a:pt x="80353" y="2063"/>
                  <a:pt x="77570" y="1391"/>
                  <a:pt x="77243" y="1391"/>
                </a:cubicBezTo>
                <a:cubicBezTo>
                  <a:pt x="76932" y="1391"/>
                  <a:pt x="75803" y="1801"/>
                  <a:pt x="75393" y="1391"/>
                </a:cubicBezTo>
                <a:cubicBezTo>
                  <a:pt x="74984" y="982"/>
                  <a:pt x="72382" y="0"/>
                  <a:pt x="72382" y="0"/>
                </a:cubicBezTo>
                <a:lnTo>
                  <a:pt x="69828" y="311"/>
                </a:lnTo>
                <a:lnTo>
                  <a:pt x="67978" y="0"/>
                </a:lnTo>
                <a:lnTo>
                  <a:pt x="66636" y="638"/>
                </a:lnTo>
                <a:lnTo>
                  <a:pt x="64492" y="1490"/>
                </a:lnTo>
                <a:lnTo>
                  <a:pt x="63690" y="2210"/>
                </a:lnTo>
                <a:lnTo>
                  <a:pt x="61677" y="2717"/>
                </a:lnTo>
                <a:lnTo>
                  <a:pt x="60318" y="3847"/>
                </a:lnTo>
                <a:cubicBezTo>
                  <a:pt x="60318" y="3847"/>
                  <a:pt x="60056" y="4354"/>
                  <a:pt x="59745" y="4452"/>
                </a:cubicBezTo>
                <a:cubicBezTo>
                  <a:pt x="59434" y="4567"/>
                  <a:pt x="57699" y="5467"/>
                  <a:pt x="57699" y="5467"/>
                </a:cubicBezTo>
                <a:lnTo>
                  <a:pt x="56291" y="6286"/>
                </a:lnTo>
                <a:lnTo>
                  <a:pt x="54916" y="7742"/>
                </a:lnTo>
                <a:lnTo>
                  <a:pt x="52739" y="9576"/>
                </a:lnTo>
                <a:lnTo>
                  <a:pt x="49777" y="9576"/>
                </a:lnTo>
                <a:lnTo>
                  <a:pt x="48058" y="10296"/>
                </a:lnTo>
                <a:lnTo>
                  <a:pt x="45963" y="11131"/>
                </a:lnTo>
                <a:lnTo>
                  <a:pt x="44326" y="11524"/>
                </a:lnTo>
                <a:lnTo>
                  <a:pt x="41822" y="13259"/>
                </a:lnTo>
                <a:lnTo>
                  <a:pt x="39874" y="14388"/>
                </a:lnTo>
                <a:lnTo>
                  <a:pt x="38302" y="14388"/>
                </a:lnTo>
                <a:lnTo>
                  <a:pt x="36240" y="14797"/>
                </a:lnTo>
                <a:lnTo>
                  <a:pt x="33654" y="16434"/>
                </a:lnTo>
                <a:lnTo>
                  <a:pt x="31411" y="17564"/>
                </a:lnTo>
                <a:cubicBezTo>
                  <a:pt x="30789" y="17875"/>
                  <a:pt x="27155" y="18480"/>
                  <a:pt x="27155" y="18480"/>
                </a:cubicBezTo>
                <a:lnTo>
                  <a:pt x="21901" y="18480"/>
                </a:lnTo>
                <a:lnTo>
                  <a:pt x="20510" y="19610"/>
                </a:lnTo>
                <a:lnTo>
                  <a:pt x="19086" y="20428"/>
                </a:lnTo>
                <a:lnTo>
                  <a:pt x="16810" y="21738"/>
                </a:lnTo>
                <a:lnTo>
                  <a:pt x="15894" y="23571"/>
                </a:lnTo>
                <a:lnTo>
                  <a:pt x="11933" y="23571"/>
                </a:lnTo>
                <a:cubicBezTo>
                  <a:pt x="11933" y="23571"/>
                  <a:pt x="10705" y="24455"/>
                  <a:pt x="10296" y="24717"/>
                </a:cubicBezTo>
                <a:cubicBezTo>
                  <a:pt x="9887" y="24995"/>
                  <a:pt x="8119" y="24717"/>
                  <a:pt x="8119" y="24717"/>
                </a:cubicBezTo>
                <a:cubicBezTo>
                  <a:pt x="8119" y="24717"/>
                  <a:pt x="6351" y="26894"/>
                  <a:pt x="5942" y="26894"/>
                </a:cubicBezTo>
                <a:lnTo>
                  <a:pt x="3339" y="26894"/>
                </a:lnTo>
                <a:lnTo>
                  <a:pt x="2112" y="26190"/>
                </a:lnTo>
                <a:lnTo>
                  <a:pt x="0" y="26190"/>
                </a:lnTo>
                <a:lnTo>
                  <a:pt x="0" y="71563"/>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5875477" y="3658740"/>
            <a:ext cx="3284726" cy="2466980"/>
          </a:xfrm>
          <a:custGeom>
            <a:rect b="b" l="l" r="r" t="t"/>
            <a:pathLst>
              <a:path extrusionOk="0" h="76835" w="102304">
                <a:moveTo>
                  <a:pt x="82170" y="46356"/>
                </a:moveTo>
                <a:cubicBezTo>
                  <a:pt x="82170" y="46372"/>
                  <a:pt x="82154" y="46372"/>
                  <a:pt x="82137" y="46389"/>
                </a:cubicBezTo>
                <a:cubicBezTo>
                  <a:pt x="82137" y="46372"/>
                  <a:pt x="82154" y="46356"/>
                  <a:pt x="82170" y="46356"/>
                </a:cubicBezTo>
                <a:close/>
                <a:moveTo>
                  <a:pt x="81990" y="46422"/>
                </a:moveTo>
                <a:cubicBezTo>
                  <a:pt x="81957" y="46438"/>
                  <a:pt x="81941" y="46454"/>
                  <a:pt x="81924" y="46471"/>
                </a:cubicBezTo>
                <a:lnTo>
                  <a:pt x="81924" y="46454"/>
                </a:lnTo>
                <a:cubicBezTo>
                  <a:pt x="81941" y="46438"/>
                  <a:pt x="81957" y="46438"/>
                  <a:pt x="81990" y="46422"/>
                </a:cubicBezTo>
                <a:close/>
                <a:moveTo>
                  <a:pt x="81760" y="47193"/>
                </a:moveTo>
                <a:lnTo>
                  <a:pt x="81760" y="47193"/>
                </a:lnTo>
                <a:cubicBezTo>
                  <a:pt x="81744" y="47257"/>
                  <a:pt x="81728" y="47306"/>
                  <a:pt x="81712" y="47355"/>
                </a:cubicBezTo>
                <a:lnTo>
                  <a:pt x="81695" y="47355"/>
                </a:lnTo>
                <a:cubicBezTo>
                  <a:pt x="81728" y="47306"/>
                  <a:pt x="81744" y="47257"/>
                  <a:pt x="81760" y="47193"/>
                </a:cubicBezTo>
                <a:close/>
                <a:moveTo>
                  <a:pt x="77796" y="49550"/>
                </a:moveTo>
                <a:lnTo>
                  <a:pt x="77796" y="49550"/>
                </a:lnTo>
                <a:cubicBezTo>
                  <a:pt x="77634" y="49664"/>
                  <a:pt x="77471" y="49778"/>
                  <a:pt x="77325" y="49908"/>
                </a:cubicBezTo>
                <a:lnTo>
                  <a:pt x="77308" y="49892"/>
                </a:lnTo>
                <a:cubicBezTo>
                  <a:pt x="77471" y="49778"/>
                  <a:pt x="77634" y="49664"/>
                  <a:pt x="77796" y="49550"/>
                </a:cubicBezTo>
                <a:close/>
                <a:moveTo>
                  <a:pt x="77243" y="49974"/>
                </a:moveTo>
                <a:lnTo>
                  <a:pt x="77243" y="49974"/>
                </a:lnTo>
                <a:cubicBezTo>
                  <a:pt x="77227" y="49990"/>
                  <a:pt x="77210" y="50023"/>
                  <a:pt x="77210" y="50039"/>
                </a:cubicBezTo>
                <a:lnTo>
                  <a:pt x="77194" y="50039"/>
                </a:lnTo>
                <a:cubicBezTo>
                  <a:pt x="77210" y="50006"/>
                  <a:pt x="77227" y="49990"/>
                  <a:pt x="77243" y="49974"/>
                </a:cubicBezTo>
                <a:close/>
                <a:moveTo>
                  <a:pt x="75852" y="40938"/>
                </a:moveTo>
                <a:cubicBezTo>
                  <a:pt x="77930" y="40938"/>
                  <a:pt x="79616" y="42591"/>
                  <a:pt x="79666" y="44670"/>
                </a:cubicBezTo>
                <a:lnTo>
                  <a:pt x="79666" y="46389"/>
                </a:lnTo>
                <a:cubicBezTo>
                  <a:pt x="79485" y="46503"/>
                  <a:pt x="79338" y="46602"/>
                  <a:pt x="79338" y="46602"/>
                </a:cubicBezTo>
                <a:cubicBezTo>
                  <a:pt x="79338" y="46602"/>
                  <a:pt x="78831" y="46880"/>
                  <a:pt x="78765" y="47175"/>
                </a:cubicBezTo>
                <a:cubicBezTo>
                  <a:pt x="78683" y="47453"/>
                  <a:pt x="78061" y="48009"/>
                  <a:pt x="78061" y="48009"/>
                </a:cubicBezTo>
                <a:cubicBezTo>
                  <a:pt x="78094" y="48271"/>
                  <a:pt x="77947" y="48517"/>
                  <a:pt x="77701" y="48599"/>
                </a:cubicBezTo>
                <a:cubicBezTo>
                  <a:pt x="77276" y="48746"/>
                  <a:pt x="76654" y="50317"/>
                  <a:pt x="76654" y="50317"/>
                </a:cubicBezTo>
                <a:lnTo>
                  <a:pt x="76245" y="50677"/>
                </a:lnTo>
                <a:cubicBezTo>
                  <a:pt x="76228" y="50874"/>
                  <a:pt x="76048" y="51021"/>
                  <a:pt x="75852" y="51021"/>
                </a:cubicBezTo>
                <a:cubicBezTo>
                  <a:pt x="75806" y="51025"/>
                  <a:pt x="75770" y="51027"/>
                  <a:pt x="75740" y="51027"/>
                </a:cubicBezTo>
                <a:cubicBezTo>
                  <a:pt x="75622" y="51027"/>
                  <a:pt x="75605" y="51002"/>
                  <a:pt x="75551" y="51002"/>
                </a:cubicBezTo>
                <a:cubicBezTo>
                  <a:pt x="75505" y="51002"/>
                  <a:pt x="75432" y="51020"/>
                  <a:pt x="75246" y="51087"/>
                </a:cubicBezTo>
                <a:cubicBezTo>
                  <a:pt x="74771" y="51234"/>
                  <a:pt x="74886" y="51070"/>
                  <a:pt x="74591" y="51365"/>
                </a:cubicBezTo>
                <a:cubicBezTo>
                  <a:pt x="74297" y="51676"/>
                  <a:pt x="74493" y="51414"/>
                  <a:pt x="74297" y="51676"/>
                </a:cubicBezTo>
                <a:lnTo>
                  <a:pt x="74084" y="51938"/>
                </a:lnTo>
                <a:lnTo>
                  <a:pt x="73511" y="52756"/>
                </a:lnTo>
                <a:cubicBezTo>
                  <a:pt x="73511" y="52756"/>
                  <a:pt x="73693" y="53169"/>
                  <a:pt x="73389" y="53169"/>
                </a:cubicBezTo>
                <a:cubicBezTo>
                  <a:pt x="73339" y="53169"/>
                  <a:pt x="73277" y="53158"/>
                  <a:pt x="73200" y="53133"/>
                </a:cubicBezTo>
                <a:cubicBezTo>
                  <a:pt x="72800" y="53007"/>
                  <a:pt x="72743" y="52849"/>
                  <a:pt x="72701" y="52849"/>
                </a:cubicBezTo>
                <a:cubicBezTo>
                  <a:pt x="72682" y="52849"/>
                  <a:pt x="72667" y="52879"/>
                  <a:pt x="72627" y="52953"/>
                </a:cubicBezTo>
                <a:cubicBezTo>
                  <a:pt x="72496" y="53182"/>
                  <a:pt x="72693" y="53378"/>
                  <a:pt x="72365" y="53411"/>
                </a:cubicBezTo>
                <a:cubicBezTo>
                  <a:pt x="72251" y="53427"/>
                  <a:pt x="72136" y="53460"/>
                  <a:pt x="72038" y="53493"/>
                </a:cubicBezTo>
                <a:lnTo>
                  <a:pt x="72038" y="44670"/>
                </a:lnTo>
                <a:cubicBezTo>
                  <a:pt x="72071" y="42591"/>
                  <a:pt x="73773" y="40938"/>
                  <a:pt x="75852" y="40938"/>
                </a:cubicBezTo>
                <a:close/>
                <a:moveTo>
                  <a:pt x="49777" y="40938"/>
                </a:moveTo>
                <a:cubicBezTo>
                  <a:pt x="51839" y="40938"/>
                  <a:pt x="53541" y="42591"/>
                  <a:pt x="53591" y="44670"/>
                </a:cubicBezTo>
                <a:lnTo>
                  <a:pt x="53591" y="51725"/>
                </a:lnTo>
                <a:cubicBezTo>
                  <a:pt x="53541" y="51692"/>
                  <a:pt x="53476" y="51660"/>
                  <a:pt x="53410" y="51627"/>
                </a:cubicBezTo>
                <a:cubicBezTo>
                  <a:pt x="53109" y="51498"/>
                  <a:pt x="53324" y="51129"/>
                  <a:pt x="52939" y="51129"/>
                </a:cubicBezTo>
                <a:cubicBezTo>
                  <a:pt x="52885" y="51129"/>
                  <a:pt x="52820" y="51136"/>
                  <a:pt x="52739" y="51152"/>
                </a:cubicBezTo>
                <a:cubicBezTo>
                  <a:pt x="52085" y="51267"/>
                  <a:pt x="52265" y="51267"/>
                  <a:pt x="52085" y="51479"/>
                </a:cubicBezTo>
                <a:cubicBezTo>
                  <a:pt x="51921" y="51692"/>
                  <a:pt x="51495" y="52412"/>
                  <a:pt x="51463" y="52462"/>
                </a:cubicBezTo>
                <a:cubicBezTo>
                  <a:pt x="51414" y="52511"/>
                  <a:pt x="50546" y="52920"/>
                  <a:pt x="50268" y="52920"/>
                </a:cubicBezTo>
                <a:cubicBezTo>
                  <a:pt x="49989" y="52920"/>
                  <a:pt x="49940" y="53002"/>
                  <a:pt x="49777" y="53280"/>
                </a:cubicBezTo>
                <a:cubicBezTo>
                  <a:pt x="49613" y="53575"/>
                  <a:pt x="49515" y="53755"/>
                  <a:pt x="49138" y="53804"/>
                </a:cubicBezTo>
                <a:cubicBezTo>
                  <a:pt x="48900" y="53834"/>
                  <a:pt x="48685" y="53882"/>
                  <a:pt x="48502" y="53882"/>
                </a:cubicBezTo>
                <a:cubicBezTo>
                  <a:pt x="48384" y="53882"/>
                  <a:pt x="48279" y="53862"/>
                  <a:pt x="48189" y="53804"/>
                </a:cubicBezTo>
                <a:cubicBezTo>
                  <a:pt x="47943" y="53656"/>
                  <a:pt x="47698" y="53526"/>
                  <a:pt x="47436" y="53362"/>
                </a:cubicBezTo>
                <a:cubicBezTo>
                  <a:pt x="47298" y="53263"/>
                  <a:pt x="47136" y="53212"/>
                  <a:pt x="46976" y="53212"/>
                </a:cubicBezTo>
                <a:cubicBezTo>
                  <a:pt x="46870" y="53212"/>
                  <a:pt x="46764" y="53234"/>
                  <a:pt x="46667" y="53280"/>
                </a:cubicBezTo>
                <a:cubicBezTo>
                  <a:pt x="46323" y="53395"/>
                  <a:pt x="46716" y="53395"/>
                  <a:pt x="46323" y="53395"/>
                </a:cubicBezTo>
                <a:cubicBezTo>
                  <a:pt x="46176" y="53378"/>
                  <a:pt x="46061" y="53329"/>
                  <a:pt x="45946" y="53247"/>
                </a:cubicBezTo>
                <a:lnTo>
                  <a:pt x="45946" y="44670"/>
                </a:lnTo>
                <a:cubicBezTo>
                  <a:pt x="45996" y="42591"/>
                  <a:pt x="47698" y="40938"/>
                  <a:pt x="49777" y="40938"/>
                </a:cubicBezTo>
                <a:close/>
                <a:moveTo>
                  <a:pt x="62806" y="40840"/>
                </a:moveTo>
                <a:cubicBezTo>
                  <a:pt x="64918" y="40840"/>
                  <a:pt x="66620" y="42559"/>
                  <a:pt x="66620" y="44670"/>
                </a:cubicBezTo>
                <a:lnTo>
                  <a:pt x="66620" y="54017"/>
                </a:lnTo>
                <a:cubicBezTo>
                  <a:pt x="66505" y="54017"/>
                  <a:pt x="66391" y="54049"/>
                  <a:pt x="66276" y="54098"/>
                </a:cubicBezTo>
                <a:lnTo>
                  <a:pt x="66276" y="54082"/>
                </a:lnTo>
                <a:cubicBezTo>
                  <a:pt x="66031" y="54229"/>
                  <a:pt x="65507" y="54524"/>
                  <a:pt x="65458" y="54557"/>
                </a:cubicBezTo>
                <a:cubicBezTo>
                  <a:pt x="65402" y="54585"/>
                  <a:pt x="65658" y="54986"/>
                  <a:pt x="65340" y="54986"/>
                </a:cubicBezTo>
                <a:cubicBezTo>
                  <a:pt x="65287" y="54986"/>
                  <a:pt x="65219" y="54975"/>
                  <a:pt x="65130" y="54950"/>
                </a:cubicBezTo>
                <a:cubicBezTo>
                  <a:pt x="64557" y="54802"/>
                  <a:pt x="63952" y="54753"/>
                  <a:pt x="63363" y="54753"/>
                </a:cubicBezTo>
                <a:cubicBezTo>
                  <a:pt x="63226" y="54685"/>
                  <a:pt x="63067" y="54651"/>
                  <a:pt x="62904" y="54651"/>
                </a:cubicBezTo>
                <a:cubicBezTo>
                  <a:pt x="62871" y="54651"/>
                  <a:pt x="62839" y="54652"/>
                  <a:pt x="62806" y="54655"/>
                </a:cubicBezTo>
                <a:cubicBezTo>
                  <a:pt x="62446" y="54655"/>
                  <a:pt x="62289" y="54873"/>
                  <a:pt x="62123" y="54873"/>
                </a:cubicBezTo>
                <a:cubicBezTo>
                  <a:pt x="62040" y="54873"/>
                  <a:pt x="61955" y="54819"/>
                  <a:pt x="61840" y="54655"/>
                </a:cubicBezTo>
                <a:cubicBezTo>
                  <a:pt x="61660" y="54442"/>
                  <a:pt x="61497" y="54213"/>
                  <a:pt x="61366" y="53984"/>
                </a:cubicBezTo>
                <a:cubicBezTo>
                  <a:pt x="60956" y="53345"/>
                  <a:pt x="61022" y="53395"/>
                  <a:pt x="60793" y="53247"/>
                </a:cubicBezTo>
                <a:cubicBezTo>
                  <a:pt x="60547" y="53116"/>
                  <a:pt x="60351" y="52985"/>
                  <a:pt x="60023" y="52462"/>
                </a:cubicBezTo>
                <a:cubicBezTo>
                  <a:pt x="59696" y="51938"/>
                  <a:pt x="59745" y="51921"/>
                  <a:pt x="59516" y="51856"/>
                </a:cubicBezTo>
                <a:cubicBezTo>
                  <a:pt x="59336" y="51823"/>
                  <a:pt x="59172" y="51807"/>
                  <a:pt x="58992" y="51807"/>
                </a:cubicBezTo>
                <a:lnTo>
                  <a:pt x="58992" y="44670"/>
                </a:lnTo>
                <a:cubicBezTo>
                  <a:pt x="58992" y="42559"/>
                  <a:pt x="60694" y="40840"/>
                  <a:pt x="62806" y="40840"/>
                </a:cubicBezTo>
                <a:close/>
                <a:moveTo>
                  <a:pt x="72791" y="0"/>
                </a:moveTo>
                <a:lnTo>
                  <a:pt x="72791" y="1490"/>
                </a:lnTo>
                <a:lnTo>
                  <a:pt x="73216" y="1490"/>
                </a:lnTo>
                <a:lnTo>
                  <a:pt x="73216" y="4142"/>
                </a:lnTo>
                <a:lnTo>
                  <a:pt x="72087" y="4142"/>
                </a:lnTo>
                <a:lnTo>
                  <a:pt x="72087" y="5909"/>
                </a:lnTo>
                <a:lnTo>
                  <a:pt x="72447" y="5909"/>
                </a:lnTo>
                <a:lnTo>
                  <a:pt x="72447" y="9478"/>
                </a:lnTo>
                <a:lnTo>
                  <a:pt x="71219" y="9478"/>
                </a:lnTo>
                <a:lnTo>
                  <a:pt x="71219" y="10476"/>
                </a:lnTo>
                <a:lnTo>
                  <a:pt x="71891" y="11147"/>
                </a:lnTo>
                <a:lnTo>
                  <a:pt x="71891" y="16451"/>
                </a:lnTo>
                <a:lnTo>
                  <a:pt x="71219" y="16451"/>
                </a:lnTo>
                <a:lnTo>
                  <a:pt x="71219" y="18153"/>
                </a:lnTo>
                <a:lnTo>
                  <a:pt x="71727" y="18153"/>
                </a:lnTo>
                <a:lnTo>
                  <a:pt x="71727" y="23997"/>
                </a:lnTo>
                <a:lnTo>
                  <a:pt x="70516" y="23997"/>
                </a:lnTo>
                <a:lnTo>
                  <a:pt x="70516" y="23015"/>
                </a:lnTo>
                <a:lnTo>
                  <a:pt x="69828" y="23015"/>
                </a:lnTo>
                <a:lnTo>
                  <a:pt x="69828" y="27303"/>
                </a:lnTo>
                <a:lnTo>
                  <a:pt x="71154" y="27303"/>
                </a:lnTo>
                <a:lnTo>
                  <a:pt x="71154" y="28334"/>
                </a:lnTo>
                <a:lnTo>
                  <a:pt x="69239" y="28334"/>
                </a:lnTo>
                <a:lnTo>
                  <a:pt x="69239" y="31199"/>
                </a:lnTo>
                <a:lnTo>
                  <a:pt x="62937" y="31199"/>
                </a:lnTo>
                <a:lnTo>
                  <a:pt x="62249" y="23587"/>
                </a:lnTo>
                <a:lnTo>
                  <a:pt x="59680" y="23587"/>
                </a:lnTo>
                <a:lnTo>
                  <a:pt x="59483" y="21165"/>
                </a:lnTo>
                <a:lnTo>
                  <a:pt x="56897" y="21165"/>
                </a:lnTo>
                <a:lnTo>
                  <a:pt x="56684" y="23587"/>
                </a:lnTo>
                <a:lnTo>
                  <a:pt x="54114" y="23587"/>
                </a:lnTo>
                <a:lnTo>
                  <a:pt x="53443" y="31232"/>
                </a:lnTo>
                <a:lnTo>
                  <a:pt x="44424" y="31232"/>
                </a:lnTo>
                <a:lnTo>
                  <a:pt x="44424" y="29758"/>
                </a:lnTo>
                <a:lnTo>
                  <a:pt x="44752" y="29758"/>
                </a:lnTo>
                <a:lnTo>
                  <a:pt x="44752" y="28547"/>
                </a:lnTo>
                <a:lnTo>
                  <a:pt x="44424" y="28547"/>
                </a:lnTo>
                <a:lnTo>
                  <a:pt x="44424" y="28334"/>
                </a:lnTo>
                <a:cubicBezTo>
                  <a:pt x="44457" y="26943"/>
                  <a:pt x="43344" y="25797"/>
                  <a:pt x="41953" y="25797"/>
                </a:cubicBezTo>
                <a:cubicBezTo>
                  <a:pt x="40545" y="25797"/>
                  <a:pt x="39432" y="26943"/>
                  <a:pt x="39481" y="28334"/>
                </a:cubicBezTo>
                <a:lnTo>
                  <a:pt x="39481" y="28547"/>
                </a:lnTo>
                <a:lnTo>
                  <a:pt x="39137" y="28547"/>
                </a:lnTo>
                <a:lnTo>
                  <a:pt x="39137" y="29758"/>
                </a:lnTo>
                <a:lnTo>
                  <a:pt x="39481" y="29758"/>
                </a:lnTo>
                <a:lnTo>
                  <a:pt x="39481" y="32721"/>
                </a:lnTo>
                <a:lnTo>
                  <a:pt x="40872" y="34112"/>
                </a:lnTo>
                <a:lnTo>
                  <a:pt x="40872" y="36813"/>
                </a:lnTo>
                <a:lnTo>
                  <a:pt x="35143" y="36813"/>
                </a:lnTo>
                <a:lnTo>
                  <a:pt x="35143" y="38908"/>
                </a:lnTo>
                <a:lnTo>
                  <a:pt x="37058" y="40840"/>
                </a:lnTo>
                <a:lnTo>
                  <a:pt x="37058" y="51856"/>
                </a:lnTo>
                <a:cubicBezTo>
                  <a:pt x="36829" y="51889"/>
                  <a:pt x="36584" y="51889"/>
                  <a:pt x="36354" y="51889"/>
                </a:cubicBezTo>
                <a:cubicBezTo>
                  <a:pt x="36087" y="51889"/>
                  <a:pt x="36001" y="52481"/>
                  <a:pt x="35615" y="52481"/>
                </a:cubicBezTo>
                <a:cubicBezTo>
                  <a:pt x="35600" y="52481"/>
                  <a:pt x="35585" y="52480"/>
                  <a:pt x="35569" y="52478"/>
                </a:cubicBezTo>
                <a:cubicBezTo>
                  <a:pt x="35553" y="52476"/>
                  <a:pt x="35537" y="52475"/>
                  <a:pt x="35521" y="52475"/>
                </a:cubicBezTo>
                <a:cubicBezTo>
                  <a:pt x="35113" y="52475"/>
                  <a:pt x="34917" y="53079"/>
                  <a:pt x="34145" y="53378"/>
                </a:cubicBezTo>
                <a:cubicBezTo>
                  <a:pt x="33917" y="53462"/>
                  <a:pt x="33821" y="53482"/>
                  <a:pt x="33777" y="53482"/>
                </a:cubicBezTo>
                <a:cubicBezTo>
                  <a:pt x="33737" y="53482"/>
                  <a:pt x="33742" y="53465"/>
                  <a:pt x="33727" y="53465"/>
                </a:cubicBezTo>
                <a:cubicBezTo>
                  <a:pt x="33701" y="53465"/>
                  <a:pt x="33619" y="53515"/>
                  <a:pt x="33163" y="53787"/>
                </a:cubicBezTo>
                <a:cubicBezTo>
                  <a:pt x="32131" y="54377"/>
                  <a:pt x="32704" y="54229"/>
                  <a:pt x="31608" y="54671"/>
                </a:cubicBezTo>
                <a:cubicBezTo>
                  <a:pt x="30495" y="55130"/>
                  <a:pt x="30462" y="54868"/>
                  <a:pt x="29889" y="55228"/>
                </a:cubicBezTo>
                <a:cubicBezTo>
                  <a:pt x="29332" y="55588"/>
                  <a:pt x="29643" y="55408"/>
                  <a:pt x="29136" y="55703"/>
                </a:cubicBezTo>
                <a:cubicBezTo>
                  <a:pt x="28761" y="55913"/>
                  <a:pt x="28755" y="56091"/>
                  <a:pt x="28500" y="56091"/>
                </a:cubicBezTo>
                <a:cubicBezTo>
                  <a:pt x="28399" y="56091"/>
                  <a:pt x="28258" y="56062"/>
                  <a:pt x="28039" y="55997"/>
                </a:cubicBezTo>
                <a:cubicBezTo>
                  <a:pt x="27286" y="55768"/>
                  <a:pt x="27532" y="55768"/>
                  <a:pt x="27286" y="55768"/>
                </a:cubicBezTo>
                <a:cubicBezTo>
                  <a:pt x="27057" y="55768"/>
                  <a:pt x="26713" y="55932"/>
                  <a:pt x="26681" y="56095"/>
                </a:cubicBezTo>
                <a:cubicBezTo>
                  <a:pt x="26664" y="56259"/>
                  <a:pt x="27188" y="56259"/>
                  <a:pt x="26533" y="56472"/>
                </a:cubicBezTo>
                <a:cubicBezTo>
                  <a:pt x="26321" y="56548"/>
                  <a:pt x="26159" y="56574"/>
                  <a:pt x="26037" y="56574"/>
                </a:cubicBezTo>
                <a:cubicBezTo>
                  <a:pt x="25795" y="56574"/>
                  <a:pt x="25715" y="56472"/>
                  <a:pt x="25715" y="56472"/>
                </a:cubicBezTo>
                <a:cubicBezTo>
                  <a:pt x="25715" y="56472"/>
                  <a:pt x="25060" y="57012"/>
                  <a:pt x="24798" y="57192"/>
                </a:cubicBezTo>
                <a:cubicBezTo>
                  <a:pt x="24536" y="57389"/>
                  <a:pt x="24438" y="57290"/>
                  <a:pt x="23751" y="57634"/>
                </a:cubicBezTo>
                <a:cubicBezTo>
                  <a:pt x="23063" y="57961"/>
                  <a:pt x="22867" y="58305"/>
                  <a:pt x="22801" y="58420"/>
                </a:cubicBezTo>
                <a:cubicBezTo>
                  <a:pt x="22785" y="58420"/>
                  <a:pt x="22769" y="58436"/>
                  <a:pt x="22736" y="58452"/>
                </a:cubicBezTo>
                <a:cubicBezTo>
                  <a:pt x="22683" y="58440"/>
                  <a:pt x="22628" y="58434"/>
                  <a:pt x="22574" y="58434"/>
                </a:cubicBezTo>
                <a:cubicBezTo>
                  <a:pt x="22413" y="58434"/>
                  <a:pt x="22253" y="58489"/>
                  <a:pt x="22130" y="58600"/>
                </a:cubicBezTo>
                <a:lnTo>
                  <a:pt x="22065" y="58600"/>
                </a:lnTo>
                <a:cubicBezTo>
                  <a:pt x="21983" y="58583"/>
                  <a:pt x="21967" y="58502"/>
                  <a:pt x="21885" y="58485"/>
                </a:cubicBezTo>
                <a:cubicBezTo>
                  <a:pt x="21876" y="58484"/>
                  <a:pt x="21867" y="58484"/>
                  <a:pt x="21858" y="58484"/>
                </a:cubicBezTo>
                <a:cubicBezTo>
                  <a:pt x="21748" y="58484"/>
                  <a:pt x="21631" y="58553"/>
                  <a:pt x="21526" y="58553"/>
                </a:cubicBezTo>
                <a:cubicBezTo>
                  <a:pt x="21497" y="58553"/>
                  <a:pt x="21469" y="58548"/>
                  <a:pt x="21443" y="58534"/>
                </a:cubicBezTo>
                <a:cubicBezTo>
                  <a:pt x="21377" y="58502"/>
                  <a:pt x="21361" y="58354"/>
                  <a:pt x="21279" y="58305"/>
                </a:cubicBezTo>
                <a:cubicBezTo>
                  <a:pt x="21262" y="58296"/>
                  <a:pt x="21245" y="58293"/>
                  <a:pt x="21229" y="58293"/>
                </a:cubicBezTo>
                <a:cubicBezTo>
                  <a:pt x="21161" y="58293"/>
                  <a:pt x="21102" y="58356"/>
                  <a:pt x="21010" y="58356"/>
                </a:cubicBezTo>
                <a:cubicBezTo>
                  <a:pt x="21002" y="58356"/>
                  <a:pt x="20993" y="58355"/>
                  <a:pt x="20984" y="58354"/>
                </a:cubicBezTo>
                <a:cubicBezTo>
                  <a:pt x="20788" y="58338"/>
                  <a:pt x="20804" y="58305"/>
                  <a:pt x="20723" y="58109"/>
                </a:cubicBezTo>
                <a:cubicBezTo>
                  <a:pt x="20575" y="58109"/>
                  <a:pt x="20412" y="58141"/>
                  <a:pt x="20264" y="58207"/>
                </a:cubicBezTo>
                <a:cubicBezTo>
                  <a:pt x="20133" y="58240"/>
                  <a:pt x="19806" y="58403"/>
                  <a:pt x="19675" y="58403"/>
                </a:cubicBezTo>
                <a:cubicBezTo>
                  <a:pt x="19429" y="58371"/>
                  <a:pt x="19429" y="57880"/>
                  <a:pt x="19086" y="57847"/>
                </a:cubicBezTo>
                <a:cubicBezTo>
                  <a:pt x="19077" y="57845"/>
                  <a:pt x="19067" y="57844"/>
                  <a:pt x="19057" y="57844"/>
                </a:cubicBezTo>
                <a:cubicBezTo>
                  <a:pt x="18979" y="57844"/>
                  <a:pt x="18880" y="57896"/>
                  <a:pt x="18807" y="57896"/>
                </a:cubicBezTo>
                <a:cubicBezTo>
                  <a:pt x="18726" y="57880"/>
                  <a:pt x="18562" y="57798"/>
                  <a:pt x="18447" y="57798"/>
                </a:cubicBezTo>
                <a:cubicBezTo>
                  <a:pt x="18349" y="57798"/>
                  <a:pt x="18251" y="57880"/>
                  <a:pt x="18136" y="57896"/>
                </a:cubicBezTo>
                <a:cubicBezTo>
                  <a:pt x="18120" y="57898"/>
                  <a:pt x="18102" y="57899"/>
                  <a:pt x="18085" y="57899"/>
                </a:cubicBezTo>
                <a:cubicBezTo>
                  <a:pt x="18001" y="57899"/>
                  <a:pt x="17910" y="57876"/>
                  <a:pt x="17817" y="57876"/>
                </a:cubicBezTo>
                <a:cubicBezTo>
                  <a:pt x="17798" y="57876"/>
                  <a:pt x="17779" y="57877"/>
                  <a:pt x="17760" y="57880"/>
                </a:cubicBezTo>
                <a:cubicBezTo>
                  <a:pt x="17809" y="57945"/>
                  <a:pt x="17776" y="58060"/>
                  <a:pt x="17678" y="58076"/>
                </a:cubicBezTo>
                <a:cubicBezTo>
                  <a:pt x="17760" y="58141"/>
                  <a:pt x="17825" y="58207"/>
                  <a:pt x="17891" y="58289"/>
                </a:cubicBezTo>
                <a:cubicBezTo>
                  <a:pt x="17770" y="58367"/>
                  <a:pt x="17723" y="58402"/>
                  <a:pt x="17681" y="58402"/>
                </a:cubicBezTo>
                <a:cubicBezTo>
                  <a:pt x="17626" y="58402"/>
                  <a:pt x="17578" y="58342"/>
                  <a:pt x="17383" y="58240"/>
                </a:cubicBezTo>
                <a:cubicBezTo>
                  <a:pt x="17343" y="58348"/>
                  <a:pt x="17252" y="58385"/>
                  <a:pt x="17142" y="58385"/>
                </a:cubicBezTo>
                <a:cubicBezTo>
                  <a:pt x="16934" y="58385"/>
                  <a:pt x="16660" y="58255"/>
                  <a:pt x="16532" y="58223"/>
                </a:cubicBezTo>
                <a:cubicBezTo>
                  <a:pt x="16499" y="58305"/>
                  <a:pt x="16008" y="58420"/>
                  <a:pt x="15910" y="58436"/>
                </a:cubicBezTo>
                <a:cubicBezTo>
                  <a:pt x="15900" y="58437"/>
                  <a:pt x="15891" y="58437"/>
                  <a:pt x="15881" y="58437"/>
                </a:cubicBezTo>
                <a:cubicBezTo>
                  <a:pt x="15597" y="58437"/>
                  <a:pt x="15575" y="58203"/>
                  <a:pt x="15845" y="58092"/>
                </a:cubicBezTo>
                <a:cubicBezTo>
                  <a:pt x="15583" y="57978"/>
                  <a:pt x="15403" y="57798"/>
                  <a:pt x="15157" y="57732"/>
                </a:cubicBezTo>
                <a:cubicBezTo>
                  <a:pt x="14797" y="57650"/>
                  <a:pt x="14797" y="57700"/>
                  <a:pt x="14715" y="57389"/>
                </a:cubicBezTo>
                <a:cubicBezTo>
                  <a:pt x="14666" y="57176"/>
                  <a:pt x="14633" y="56996"/>
                  <a:pt x="14470" y="56881"/>
                </a:cubicBezTo>
                <a:cubicBezTo>
                  <a:pt x="14321" y="56796"/>
                  <a:pt x="14150" y="56697"/>
                  <a:pt x="13991" y="56697"/>
                </a:cubicBezTo>
                <a:cubicBezTo>
                  <a:pt x="13906" y="56697"/>
                  <a:pt x="13824" y="56725"/>
                  <a:pt x="13750" y="56799"/>
                </a:cubicBezTo>
                <a:cubicBezTo>
                  <a:pt x="13291" y="57323"/>
                  <a:pt x="12162" y="57896"/>
                  <a:pt x="12162" y="57896"/>
                </a:cubicBezTo>
                <a:lnTo>
                  <a:pt x="11114" y="57290"/>
                </a:lnTo>
                <a:lnTo>
                  <a:pt x="10329" y="57290"/>
                </a:lnTo>
                <a:cubicBezTo>
                  <a:pt x="10034" y="57290"/>
                  <a:pt x="9674" y="57880"/>
                  <a:pt x="9674" y="57896"/>
                </a:cubicBezTo>
                <a:cubicBezTo>
                  <a:pt x="9494" y="58207"/>
                  <a:pt x="9183" y="58256"/>
                  <a:pt x="8872" y="58338"/>
                </a:cubicBezTo>
                <a:cubicBezTo>
                  <a:pt x="8888" y="58420"/>
                  <a:pt x="8904" y="58518"/>
                  <a:pt x="8904" y="58600"/>
                </a:cubicBezTo>
                <a:cubicBezTo>
                  <a:pt x="8757" y="58633"/>
                  <a:pt x="8741" y="58845"/>
                  <a:pt x="8643" y="58960"/>
                </a:cubicBezTo>
                <a:cubicBezTo>
                  <a:pt x="8463" y="59156"/>
                  <a:pt x="8332" y="59009"/>
                  <a:pt x="8070" y="59156"/>
                </a:cubicBezTo>
                <a:cubicBezTo>
                  <a:pt x="8152" y="59533"/>
                  <a:pt x="7922" y="59566"/>
                  <a:pt x="7791" y="59811"/>
                </a:cubicBezTo>
                <a:cubicBezTo>
                  <a:pt x="7742" y="59958"/>
                  <a:pt x="7693" y="60089"/>
                  <a:pt x="7628" y="60220"/>
                </a:cubicBezTo>
                <a:cubicBezTo>
                  <a:pt x="7546" y="60318"/>
                  <a:pt x="7464" y="60417"/>
                  <a:pt x="7366" y="60499"/>
                </a:cubicBezTo>
                <a:lnTo>
                  <a:pt x="5942" y="60499"/>
                </a:lnTo>
                <a:cubicBezTo>
                  <a:pt x="5827" y="60449"/>
                  <a:pt x="5704" y="60425"/>
                  <a:pt x="5582" y="60425"/>
                </a:cubicBezTo>
                <a:cubicBezTo>
                  <a:pt x="5459" y="60425"/>
                  <a:pt x="5336" y="60449"/>
                  <a:pt x="5222" y="60499"/>
                </a:cubicBezTo>
                <a:cubicBezTo>
                  <a:pt x="5118" y="60559"/>
                  <a:pt x="4981" y="60579"/>
                  <a:pt x="4846" y="60579"/>
                </a:cubicBezTo>
                <a:cubicBezTo>
                  <a:pt x="4574" y="60579"/>
                  <a:pt x="4305" y="60499"/>
                  <a:pt x="4305" y="60499"/>
                </a:cubicBezTo>
                <a:lnTo>
                  <a:pt x="3748" y="60810"/>
                </a:lnTo>
                <a:cubicBezTo>
                  <a:pt x="3748" y="60810"/>
                  <a:pt x="3175" y="61284"/>
                  <a:pt x="2864" y="61497"/>
                </a:cubicBezTo>
                <a:cubicBezTo>
                  <a:pt x="2830" y="61519"/>
                  <a:pt x="2792" y="61528"/>
                  <a:pt x="2753" y="61528"/>
                </a:cubicBezTo>
                <a:cubicBezTo>
                  <a:pt x="2542" y="61528"/>
                  <a:pt x="2276" y="61259"/>
                  <a:pt x="2040" y="61259"/>
                </a:cubicBezTo>
                <a:cubicBezTo>
                  <a:pt x="1928" y="61259"/>
                  <a:pt x="1824" y="61320"/>
                  <a:pt x="1735" y="61497"/>
                </a:cubicBezTo>
                <a:lnTo>
                  <a:pt x="1440" y="62103"/>
                </a:lnTo>
                <a:lnTo>
                  <a:pt x="0" y="62103"/>
                </a:lnTo>
                <a:lnTo>
                  <a:pt x="0" y="76834"/>
                </a:lnTo>
                <a:lnTo>
                  <a:pt x="102303" y="76834"/>
                </a:lnTo>
                <a:lnTo>
                  <a:pt x="102303" y="17564"/>
                </a:lnTo>
                <a:cubicBezTo>
                  <a:pt x="102205" y="17695"/>
                  <a:pt x="102107" y="17826"/>
                  <a:pt x="101992" y="17924"/>
                </a:cubicBezTo>
                <a:cubicBezTo>
                  <a:pt x="101681" y="18251"/>
                  <a:pt x="101992" y="19168"/>
                  <a:pt x="101534" y="19446"/>
                </a:cubicBezTo>
                <a:cubicBezTo>
                  <a:pt x="101076" y="19708"/>
                  <a:pt x="101779" y="19872"/>
                  <a:pt x="101501" y="20232"/>
                </a:cubicBezTo>
                <a:cubicBezTo>
                  <a:pt x="101207" y="20592"/>
                  <a:pt x="101665" y="20854"/>
                  <a:pt x="101501" y="21149"/>
                </a:cubicBezTo>
                <a:cubicBezTo>
                  <a:pt x="101239" y="21656"/>
                  <a:pt x="100830" y="22082"/>
                  <a:pt x="100339" y="22360"/>
                </a:cubicBezTo>
                <a:cubicBezTo>
                  <a:pt x="99684" y="22720"/>
                  <a:pt x="99422" y="23931"/>
                  <a:pt x="99422" y="23931"/>
                </a:cubicBezTo>
                <a:cubicBezTo>
                  <a:pt x="99422" y="23931"/>
                  <a:pt x="98997" y="24717"/>
                  <a:pt x="98882" y="24946"/>
                </a:cubicBezTo>
                <a:cubicBezTo>
                  <a:pt x="98768" y="25175"/>
                  <a:pt x="98931" y="26141"/>
                  <a:pt x="98882" y="26730"/>
                </a:cubicBezTo>
                <a:cubicBezTo>
                  <a:pt x="98833" y="27336"/>
                  <a:pt x="97949" y="27107"/>
                  <a:pt x="97524" y="27352"/>
                </a:cubicBezTo>
                <a:cubicBezTo>
                  <a:pt x="97376" y="27434"/>
                  <a:pt x="97278" y="27483"/>
                  <a:pt x="97196" y="27532"/>
                </a:cubicBezTo>
                <a:lnTo>
                  <a:pt x="88603" y="27532"/>
                </a:lnTo>
                <a:lnTo>
                  <a:pt x="84920" y="31215"/>
                </a:lnTo>
                <a:lnTo>
                  <a:pt x="81777" y="31215"/>
                </a:lnTo>
                <a:lnTo>
                  <a:pt x="81777" y="28351"/>
                </a:lnTo>
                <a:lnTo>
                  <a:pt x="79862" y="28351"/>
                </a:lnTo>
                <a:lnTo>
                  <a:pt x="79862" y="27320"/>
                </a:lnTo>
                <a:lnTo>
                  <a:pt x="81171" y="27320"/>
                </a:lnTo>
                <a:lnTo>
                  <a:pt x="81171" y="23031"/>
                </a:lnTo>
                <a:lnTo>
                  <a:pt x="80484" y="23031"/>
                </a:lnTo>
                <a:lnTo>
                  <a:pt x="80484" y="24013"/>
                </a:lnTo>
                <a:lnTo>
                  <a:pt x="79273" y="24013"/>
                </a:lnTo>
                <a:lnTo>
                  <a:pt x="79273" y="18170"/>
                </a:lnTo>
                <a:lnTo>
                  <a:pt x="79780" y="18170"/>
                </a:lnTo>
                <a:lnTo>
                  <a:pt x="79780" y="16451"/>
                </a:lnTo>
                <a:lnTo>
                  <a:pt x="79109" y="16451"/>
                </a:lnTo>
                <a:lnTo>
                  <a:pt x="79109" y="11147"/>
                </a:lnTo>
                <a:lnTo>
                  <a:pt x="79780" y="10476"/>
                </a:lnTo>
                <a:lnTo>
                  <a:pt x="79780" y="9478"/>
                </a:lnTo>
                <a:lnTo>
                  <a:pt x="78552" y="9478"/>
                </a:lnTo>
                <a:lnTo>
                  <a:pt x="78552" y="5909"/>
                </a:lnTo>
                <a:lnTo>
                  <a:pt x="78913" y="5909"/>
                </a:lnTo>
                <a:lnTo>
                  <a:pt x="78913" y="4142"/>
                </a:lnTo>
                <a:lnTo>
                  <a:pt x="77800" y="4142"/>
                </a:lnTo>
                <a:lnTo>
                  <a:pt x="77800" y="1490"/>
                </a:lnTo>
                <a:lnTo>
                  <a:pt x="78225" y="1490"/>
                </a:lnTo>
                <a:lnTo>
                  <a:pt x="7822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5007675" y="3942105"/>
            <a:ext cx="820100" cy="1115125"/>
          </a:xfrm>
          <a:custGeom>
            <a:rect b="b" l="l" r="r" t="t"/>
            <a:pathLst>
              <a:path extrusionOk="0" h="44605" w="32804">
                <a:moveTo>
                  <a:pt x="21738" y="18513"/>
                </a:moveTo>
                <a:cubicBezTo>
                  <a:pt x="23588" y="18513"/>
                  <a:pt x="23392" y="20084"/>
                  <a:pt x="23392" y="20084"/>
                </a:cubicBezTo>
                <a:lnTo>
                  <a:pt x="23392" y="24176"/>
                </a:lnTo>
                <a:lnTo>
                  <a:pt x="22590" y="21688"/>
                </a:lnTo>
                <a:lnTo>
                  <a:pt x="21198" y="24782"/>
                </a:lnTo>
                <a:lnTo>
                  <a:pt x="21640" y="24782"/>
                </a:lnTo>
                <a:lnTo>
                  <a:pt x="21640" y="26010"/>
                </a:lnTo>
                <a:lnTo>
                  <a:pt x="21100" y="26550"/>
                </a:lnTo>
                <a:lnTo>
                  <a:pt x="20052" y="26550"/>
                </a:lnTo>
                <a:cubicBezTo>
                  <a:pt x="20052" y="26550"/>
                  <a:pt x="20167" y="20133"/>
                  <a:pt x="20134" y="20133"/>
                </a:cubicBezTo>
                <a:cubicBezTo>
                  <a:pt x="20134" y="20133"/>
                  <a:pt x="19905" y="18513"/>
                  <a:pt x="21738" y="18513"/>
                </a:cubicBezTo>
                <a:close/>
                <a:moveTo>
                  <a:pt x="11377" y="20493"/>
                </a:moveTo>
                <a:cubicBezTo>
                  <a:pt x="12261" y="20493"/>
                  <a:pt x="12425" y="21541"/>
                  <a:pt x="12425" y="21541"/>
                </a:cubicBezTo>
                <a:lnTo>
                  <a:pt x="12425" y="24144"/>
                </a:lnTo>
                <a:lnTo>
                  <a:pt x="11934" y="24144"/>
                </a:lnTo>
                <a:lnTo>
                  <a:pt x="11934" y="25338"/>
                </a:lnTo>
                <a:lnTo>
                  <a:pt x="9986" y="27286"/>
                </a:lnTo>
                <a:lnTo>
                  <a:pt x="9986" y="22098"/>
                </a:lnTo>
                <a:cubicBezTo>
                  <a:pt x="9986" y="22098"/>
                  <a:pt x="10346" y="21639"/>
                  <a:pt x="10297" y="21574"/>
                </a:cubicBezTo>
                <a:cubicBezTo>
                  <a:pt x="10297" y="21574"/>
                  <a:pt x="10477" y="20493"/>
                  <a:pt x="11377" y="20493"/>
                </a:cubicBezTo>
                <a:close/>
                <a:moveTo>
                  <a:pt x="14062" y="36076"/>
                </a:moveTo>
                <a:lnTo>
                  <a:pt x="14062" y="38319"/>
                </a:lnTo>
                <a:lnTo>
                  <a:pt x="13800" y="38319"/>
                </a:lnTo>
                <a:lnTo>
                  <a:pt x="13800" y="36322"/>
                </a:lnTo>
                <a:cubicBezTo>
                  <a:pt x="13881" y="36240"/>
                  <a:pt x="13963" y="36158"/>
                  <a:pt x="14062" y="36076"/>
                </a:cubicBezTo>
                <a:close/>
                <a:moveTo>
                  <a:pt x="14585" y="35634"/>
                </a:moveTo>
                <a:lnTo>
                  <a:pt x="14585" y="38319"/>
                </a:lnTo>
                <a:lnTo>
                  <a:pt x="14323" y="38319"/>
                </a:lnTo>
                <a:lnTo>
                  <a:pt x="14323" y="35847"/>
                </a:lnTo>
                <a:lnTo>
                  <a:pt x="14585" y="35634"/>
                </a:lnTo>
                <a:close/>
                <a:moveTo>
                  <a:pt x="15125" y="35209"/>
                </a:moveTo>
                <a:lnTo>
                  <a:pt x="15125" y="38319"/>
                </a:lnTo>
                <a:lnTo>
                  <a:pt x="14864" y="38319"/>
                </a:lnTo>
                <a:lnTo>
                  <a:pt x="14864" y="35422"/>
                </a:lnTo>
                <a:lnTo>
                  <a:pt x="15125" y="35209"/>
                </a:lnTo>
                <a:close/>
                <a:moveTo>
                  <a:pt x="16189" y="34505"/>
                </a:moveTo>
                <a:lnTo>
                  <a:pt x="16189" y="38319"/>
                </a:lnTo>
                <a:lnTo>
                  <a:pt x="15928" y="38319"/>
                </a:lnTo>
                <a:lnTo>
                  <a:pt x="15928" y="34685"/>
                </a:lnTo>
                <a:lnTo>
                  <a:pt x="16189" y="34505"/>
                </a:lnTo>
                <a:close/>
                <a:moveTo>
                  <a:pt x="16566" y="34276"/>
                </a:moveTo>
                <a:lnTo>
                  <a:pt x="16713" y="34374"/>
                </a:lnTo>
                <a:lnTo>
                  <a:pt x="16713" y="38319"/>
                </a:lnTo>
                <a:lnTo>
                  <a:pt x="16451" y="38319"/>
                </a:lnTo>
                <a:lnTo>
                  <a:pt x="16451" y="34341"/>
                </a:lnTo>
                <a:lnTo>
                  <a:pt x="16566" y="34276"/>
                </a:lnTo>
                <a:close/>
                <a:moveTo>
                  <a:pt x="16991" y="34538"/>
                </a:moveTo>
                <a:cubicBezTo>
                  <a:pt x="17057" y="34587"/>
                  <a:pt x="17155" y="34636"/>
                  <a:pt x="17237" y="34701"/>
                </a:cubicBezTo>
                <a:lnTo>
                  <a:pt x="17253" y="34701"/>
                </a:lnTo>
                <a:lnTo>
                  <a:pt x="17253" y="38319"/>
                </a:lnTo>
                <a:lnTo>
                  <a:pt x="16991" y="38319"/>
                </a:lnTo>
                <a:lnTo>
                  <a:pt x="16991" y="34538"/>
                </a:lnTo>
                <a:close/>
                <a:moveTo>
                  <a:pt x="18055" y="35258"/>
                </a:moveTo>
                <a:lnTo>
                  <a:pt x="18317" y="35438"/>
                </a:lnTo>
                <a:lnTo>
                  <a:pt x="18317" y="38319"/>
                </a:lnTo>
                <a:lnTo>
                  <a:pt x="18055" y="38319"/>
                </a:lnTo>
                <a:lnTo>
                  <a:pt x="18055" y="35258"/>
                </a:lnTo>
                <a:close/>
                <a:moveTo>
                  <a:pt x="18579" y="35651"/>
                </a:moveTo>
                <a:lnTo>
                  <a:pt x="18841" y="35863"/>
                </a:lnTo>
                <a:lnTo>
                  <a:pt x="18841" y="38319"/>
                </a:lnTo>
                <a:lnTo>
                  <a:pt x="18579" y="38319"/>
                </a:lnTo>
                <a:lnTo>
                  <a:pt x="18579" y="35651"/>
                </a:lnTo>
                <a:close/>
                <a:moveTo>
                  <a:pt x="19103" y="36093"/>
                </a:moveTo>
                <a:cubicBezTo>
                  <a:pt x="19201" y="36174"/>
                  <a:pt x="19283" y="36273"/>
                  <a:pt x="19365" y="36355"/>
                </a:cubicBezTo>
                <a:lnTo>
                  <a:pt x="19381" y="36355"/>
                </a:lnTo>
                <a:lnTo>
                  <a:pt x="19381" y="38319"/>
                </a:lnTo>
                <a:lnTo>
                  <a:pt x="19103" y="38319"/>
                </a:lnTo>
                <a:lnTo>
                  <a:pt x="19103" y="36093"/>
                </a:lnTo>
                <a:close/>
                <a:moveTo>
                  <a:pt x="19643" y="36633"/>
                </a:moveTo>
                <a:cubicBezTo>
                  <a:pt x="19741" y="36731"/>
                  <a:pt x="19823" y="36846"/>
                  <a:pt x="19905" y="36960"/>
                </a:cubicBezTo>
                <a:lnTo>
                  <a:pt x="19905" y="38319"/>
                </a:lnTo>
                <a:lnTo>
                  <a:pt x="19643" y="38319"/>
                </a:lnTo>
                <a:lnTo>
                  <a:pt x="19643" y="36633"/>
                </a:lnTo>
                <a:close/>
                <a:moveTo>
                  <a:pt x="20167" y="37451"/>
                </a:moveTo>
                <a:cubicBezTo>
                  <a:pt x="20232" y="37566"/>
                  <a:pt x="20249" y="37697"/>
                  <a:pt x="20265" y="37828"/>
                </a:cubicBezTo>
                <a:lnTo>
                  <a:pt x="20265" y="38319"/>
                </a:lnTo>
                <a:lnTo>
                  <a:pt x="20167" y="38319"/>
                </a:lnTo>
                <a:lnTo>
                  <a:pt x="20167" y="37451"/>
                </a:lnTo>
                <a:close/>
                <a:moveTo>
                  <a:pt x="12998" y="37369"/>
                </a:moveTo>
                <a:lnTo>
                  <a:pt x="12998" y="38335"/>
                </a:lnTo>
                <a:lnTo>
                  <a:pt x="12899" y="38335"/>
                </a:lnTo>
                <a:lnTo>
                  <a:pt x="12899" y="37828"/>
                </a:lnTo>
                <a:cubicBezTo>
                  <a:pt x="12899" y="37680"/>
                  <a:pt x="12932" y="37517"/>
                  <a:pt x="12998" y="37369"/>
                </a:cubicBezTo>
                <a:close/>
                <a:moveTo>
                  <a:pt x="13521" y="36617"/>
                </a:moveTo>
                <a:lnTo>
                  <a:pt x="13521" y="38335"/>
                </a:lnTo>
                <a:lnTo>
                  <a:pt x="13259" y="38335"/>
                </a:lnTo>
                <a:lnTo>
                  <a:pt x="13259" y="36927"/>
                </a:lnTo>
                <a:cubicBezTo>
                  <a:pt x="13337" y="36819"/>
                  <a:pt x="13429" y="36711"/>
                  <a:pt x="13521" y="36617"/>
                </a:cubicBezTo>
                <a:close/>
                <a:moveTo>
                  <a:pt x="15649" y="34865"/>
                </a:moveTo>
                <a:lnTo>
                  <a:pt x="15649" y="38335"/>
                </a:lnTo>
                <a:lnTo>
                  <a:pt x="15387" y="38335"/>
                </a:lnTo>
                <a:lnTo>
                  <a:pt x="15387" y="35029"/>
                </a:lnTo>
                <a:lnTo>
                  <a:pt x="15649" y="34865"/>
                </a:lnTo>
                <a:close/>
                <a:moveTo>
                  <a:pt x="17515" y="34881"/>
                </a:moveTo>
                <a:cubicBezTo>
                  <a:pt x="17597" y="34930"/>
                  <a:pt x="17695" y="34996"/>
                  <a:pt x="17777" y="35061"/>
                </a:cubicBezTo>
                <a:lnTo>
                  <a:pt x="17777" y="38335"/>
                </a:lnTo>
                <a:lnTo>
                  <a:pt x="17515" y="38319"/>
                </a:lnTo>
                <a:lnTo>
                  <a:pt x="17515" y="34881"/>
                </a:lnTo>
                <a:close/>
                <a:moveTo>
                  <a:pt x="13014" y="38646"/>
                </a:moveTo>
                <a:lnTo>
                  <a:pt x="13014" y="41887"/>
                </a:lnTo>
                <a:lnTo>
                  <a:pt x="12899" y="41887"/>
                </a:lnTo>
                <a:lnTo>
                  <a:pt x="12899" y="38646"/>
                </a:lnTo>
                <a:close/>
                <a:moveTo>
                  <a:pt x="13538" y="38646"/>
                </a:moveTo>
                <a:lnTo>
                  <a:pt x="13538" y="41887"/>
                </a:lnTo>
                <a:lnTo>
                  <a:pt x="13276" y="41887"/>
                </a:lnTo>
                <a:lnTo>
                  <a:pt x="13276" y="38646"/>
                </a:lnTo>
                <a:close/>
                <a:moveTo>
                  <a:pt x="14062" y="38646"/>
                </a:moveTo>
                <a:lnTo>
                  <a:pt x="14062" y="41887"/>
                </a:lnTo>
                <a:lnTo>
                  <a:pt x="13800" y="41887"/>
                </a:lnTo>
                <a:lnTo>
                  <a:pt x="13800" y="38646"/>
                </a:lnTo>
                <a:close/>
                <a:moveTo>
                  <a:pt x="14602" y="38646"/>
                </a:moveTo>
                <a:lnTo>
                  <a:pt x="14602" y="41887"/>
                </a:lnTo>
                <a:lnTo>
                  <a:pt x="14323" y="41887"/>
                </a:lnTo>
                <a:lnTo>
                  <a:pt x="14340" y="38646"/>
                </a:lnTo>
                <a:close/>
                <a:moveTo>
                  <a:pt x="15125" y="38646"/>
                </a:moveTo>
                <a:lnTo>
                  <a:pt x="15125" y="41887"/>
                </a:lnTo>
                <a:lnTo>
                  <a:pt x="14864" y="41887"/>
                </a:lnTo>
                <a:lnTo>
                  <a:pt x="14864" y="38646"/>
                </a:lnTo>
                <a:close/>
                <a:moveTo>
                  <a:pt x="15666" y="38646"/>
                </a:moveTo>
                <a:lnTo>
                  <a:pt x="15666" y="41887"/>
                </a:lnTo>
                <a:lnTo>
                  <a:pt x="15387" y="41887"/>
                </a:lnTo>
                <a:lnTo>
                  <a:pt x="15404" y="38646"/>
                </a:lnTo>
                <a:close/>
                <a:moveTo>
                  <a:pt x="16189" y="38646"/>
                </a:moveTo>
                <a:lnTo>
                  <a:pt x="16189" y="41887"/>
                </a:lnTo>
                <a:lnTo>
                  <a:pt x="15928" y="41887"/>
                </a:lnTo>
                <a:lnTo>
                  <a:pt x="15928" y="38646"/>
                </a:lnTo>
                <a:close/>
                <a:moveTo>
                  <a:pt x="16730" y="38646"/>
                </a:moveTo>
                <a:lnTo>
                  <a:pt x="16730" y="41887"/>
                </a:lnTo>
                <a:lnTo>
                  <a:pt x="16451" y="41887"/>
                </a:lnTo>
                <a:lnTo>
                  <a:pt x="16451" y="38646"/>
                </a:lnTo>
                <a:close/>
                <a:moveTo>
                  <a:pt x="17253" y="38646"/>
                </a:moveTo>
                <a:lnTo>
                  <a:pt x="17253" y="41887"/>
                </a:lnTo>
                <a:lnTo>
                  <a:pt x="16991" y="41887"/>
                </a:lnTo>
                <a:lnTo>
                  <a:pt x="16991" y="38646"/>
                </a:lnTo>
                <a:close/>
                <a:moveTo>
                  <a:pt x="17777" y="38646"/>
                </a:moveTo>
                <a:lnTo>
                  <a:pt x="17777" y="41887"/>
                </a:lnTo>
                <a:lnTo>
                  <a:pt x="17515" y="41887"/>
                </a:lnTo>
                <a:lnTo>
                  <a:pt x="17515" y="38646"/>
                </a:lnTo>
                <a:close/>
                <a:moveTo>
                  <a:pt x="18317" y="38646"/>
                </a:moveTo>
                <a:lnTo>
                  <a:pt x="18317" y="41887"/>
                </a:lnTo>
                <a:lnTo>
                  <a:pt x="18055" y="41887"/>
                </a:lnTo>
                <a:lnTo>
                  <a:pt x="18055" y="38646"/>
                </a:lnTo>
                <a:close/>
                <a:moveTo>
                  <a:pt x="18841" y="38646"/>
                </a:moveTo>
                <a:lnTo>
                  <a:pt x="18841" y="41887"/>
                </a:lnTo>
                <a:lnTo>
                  <a:pt x="18579" y="41887"/>
                </a:lnTo>
                <a:lnTo>
                  <a:pt x="18579" y="38646"/>
                </a:lnTo>
                <a:close/>
                <a:moveTo>
                  <a:pt x="19381" y="38646"/>
                </a:moveTo>
                <a:lnTo>
                  <a:pt x="19381" y="41887"/>
                </a:lnTo>
                <a:lnTo>
                  <a:pt x="19103" y="41887"/>
                </a:lnTo>
                <a:lnTo>
                  <a:pt x="19103" y="38646"/>
                </a:lnTo>
                <a:close/>
                <a:moveTo>
                  <a:pt x="19905" y="38646"/>
                </a:moveTo>
                <a:lnTo>
                  <a:pt x="19905" y="41887"/>
                </a:lnTo>
                <a:lnTo>
                  <a:pt x="19643" y="41887"/>
                </a:lnTo>
                <a:lnTo>
                  <a:pt x="19643" y="38646"/>
                </a:lnTo>
                <a:close/>
                <a:moveTo>
                  <a:pt x="20265" y="38646"/>
                </a:moveTo>
                <a:lnTo>
                  <a:pt x="20265" y="41887"/>
                </a:lnTo>
                <a:lnTo>
                  <a:pt x="20167" y="41887"/>
                </a:lnTo>
                <a:lnTo>
                  <a:pt x="20167" y="38646"/>
                </a:lnTo>
                <a:close/>
                <a:moveTo>
                  <a:pt x="13014" y="42214"/>
                </a:moveTo>
                <a:lnTo>
                  <a:pt x="13014" y="43328"/>
                </a:lnTo>
                <a:lnTo>
                  <a:pt x="12899" y="43328"/>
                </a:lnTo>
                <a:lnTo>
                  <a:pt x="12899" y="42214"/>
                </a:lnTo>
                <a:close/>
                <a:moveTo>
                  <a:pt x="13538" y="42214"/>
                </a:moveTo>
                <a:lnTo>
                  <a:pt x="13538" y="43328"/>
                </a:lnTo>
                <a:lnTo>
                  <a:pt x="13276" y="43328"/>
                </a:lnTo>
                <a:lnTo>
                  <a:pt x="13276" y="42214"/>
                </a:lnTo>
                <a:close/>
                <a:moveTo>
                  <a:pt x="14062" y="42214"/>
                </a:moveTo>
                <a:lnTo>
                  <a:pt x="14062" y="43328"/>
                </a:lnTo>
                <a:lnTo>
                  <a:pt x="13800" y="43328"/>
                </a:lnTo>
                <a:lnTo>
                  <a:pt x="13800" y="42214"/>
                </a:lnTo>
                <a:close/>
                <a:moveTo>
                  <a:pt x="14602" y="42214"/>
                </a:moveTo>
                <a:lnTo>
                  <a:pt x="14602" y="43328"/>
                </a:lnTo>
                <a:lnTo>
                  <a:pt x="14323" y="43328"/>
                </a:lnTo>
                <a:lnTo>
                  <a:pt x="14323" y="42214"/>
                </a:lnTo>
                <a:close/>
                <a:moveTo>
                  <a:pt x="15125" y="42214"/>
                </a:moveTo>
                <a:lnTo>
                  <a:pt x="15125" y="43328"/>
                </a:lnTo>
                <a:lnTo>
                  <a:pt x="14864" y="43328"/>
                </a:lnTo>
                <a:lnTo>
                  <a:pt x="14864" y="42214"/>
                </a:lnTo>
                <a:close/>
                <a:moveTo>
                  <a:pt x="15666" y="42214"/>
                </a:moveTo>
                <a:lnTo>
                  <a:pt x="15666" y="43328"/>
                </a:lnTo>
                <a:lnTo>
                  <a:pt x="15387" y="43328"/>
                </a:lnTo>
                <a:lnTo>
                  <a:pt x="15404" y="42214"/>
                </a:lnTo>
                <a:close/>
                <a:moveTo>
                  <a:pt x="16189" y="42214"/>
                </a:moveTo>
                <a:lnTo>
                  <a:pt x="16189" y="43328"/>
                </a:lnTo>
                <a:lnTo>
                  <a:pt x="15928" y="43328"/>
                </a:lnTo>
                <a:lnTo>
                  <a:pt x="15928" y="42214"/>
                </a:lnTo>
                <a:close/>
                <a:moveTo>
                  <a:pt x="16730" y="42214"/>
                </a:moveTo>
                <a:lnTo>
                  <a:pt x="16730" y="43328"/>
                </a:lnTo>
                <a:lnTo>
                  <a:pt x="16451" y="43328"/>
                </a:lnTo>
                <a:lnTo>
                  <a:pt x="16451" y="42214"/>
                </a:lnTo>
                <a:close/>
                <a:moveTo>
                  <a:pt x="17253" y="42214"/>
                </a:moveTo>
                <a:lnTo>
                  <a:pt x="17253" y="43328"/>
                </a:lnTo>
                <a:lnTo>
                  <a:pt x="16991" y="43328"/>
                </a:lnTo>
                <a:lnTo>
                  <a:pt x="16991" y="42214"/>
                </a:lnTo>
                <a:close/>
                <a:moveTo>
                  <a:pt x="17777" y="42214"/>
                </a:moveTo>
                <a:lnTo>
                  <a:pt x="17777" y="43328"/>
                </a:lnTo>
                <a:lnTo>
                  <a:pt x="17515" y="43328"/>
                </a:lnTo>
                <a:lnTo>
                  <a:pt x="17515" y="42214"/>
                </a:lnTo>
                <a:close/>
                <a:moveTo>
                  <a:pt x="18317" y="42214"/>
                </a:moveTo>
                <a:lnTo>
                  <a:pt x="18317" y="43328"/>
                </a:lnTo>
                <a:lnTo>
                  <a:pt x="18055" y="43328"/>
                </a:lnTo>
                <a:lnTo>
                  <a:pt x="18055" y="42214"/>
                </a:lnTo>
                <a:close/>
                <a:moveTo>
                  <a:pt x="18841" y="42214"/>
                </a:moveTo>
                <a:lnTo>
                  <a:pt x="18841" y="43328"/>
                </a:lnTo>
                <a:lnTo>
                  <a:pt x="18579" y="43328"/>
                </a:lnTo>
                <a:lnTo>
                  <a:pt x="18579" y="42214"/>
                </a:lnTo>
                <a:close/>
                <a:moveTo>
                  <a:pt x="19381" y="42214"/>
                </a:moveTo>
                <a:lnTo>
                  <a:pt x="19381" y="43328"/>
                </a:lnTo>
                <a:lnTo>
                  <a:pt x="19103" y="43328"/>
                </a:lnTo>
                <a:lnTo>
                  <a:pt x="19103" y="42214"/>
                </a:lnTo>
                <a:close/>
                <a:moveTo>
                  <a:pt x="19905" y="42214"/>
                </a:moveTo>
                <a:lnTo>
                  <a:pt x="19905" y="43328"/>
                </a:lnTo>
                <a:lnTo>
                  <a:pt x="19643" y="43328"/>
                </a:lnTo>
                <a:lnTo>
                  <a:pt x="19643" y="42214"/>
                </a:lnTo>
                <a:close/>
                <a:moveTo>
                  <a:pt x="20265" y="42214"/>
                </a:moveTo>
                <a:lnTo>
                  <a:pt x="20265" y="43328"/>
                </a:lnTo>
                <a:lnTo>
                  <a:pt x="20167" y="43328"/>
                </a:lnTo>
                <a:lnTo>
                  <a:pt x="20167" y="42214"/>
                </a:lnTo>
                <a:close/>
                <a:moveTo>
                  <a:pt x="17319" y="0"/>
                </a:moveTo>
                <a:lnTo>
                  <a:pt x="16288" y="2406"/>
                </a:lnTo>
                <a:lnTo>
                  <a:pt x="16697" y="2406"/>
                </a:lnTo>
                <a:lnTo>
                  <a:pt x="16697" y="6187"/>
                </a:lnTo>
                <a:lnTo>
                  <a:pt x="15862" y="6187"/>
                </a:lnTo>
                <a:lnTo>
                  <a:pt x="15862" y="4829"/>
                </a:lnTo>
                <a:lnTo>
                  <a:pt x="16337" y="4829"/>
                </a:lnTo>
                <a:lnTo>
                  <a:pt x="15240" y="2357"/>
                </a:lnTo>
                <a:lnTo>
                  <a:pt x="14160" y="4829"/>
                </a:lnTo>
                <a:lnTo>
                  <a:pt x="14716" y="4829"/>
                </a:lnTo>
                <a:lnTo>
                  <a:pt x="14716" y="9281"/>
                </a:lnTo>
                <a:lnTo>
                  <a:pt x="14062" y="9281"/>
                </a:lnTo>
                <a:lnTo>
                  <a:pt x="14062" y="9854"/>
                </a:lnTo>
                <a:lnTo>
                  <a:pt x="13554" y="9854"/>
                </a:lnTo>
                <a:lnTo>
                  <a:pt x="13554" y="9281"/>
                </a:lnTo>
                <a:lnTo>
                  <a:pt x="12948" y="9281"/>
                </a:lnTo>
                <a:lnTo>
                  <a:pt x="12948" y="9854"/>
                </a:lnTo>
                <a:lnTo>
                  <a:pt x="12588" y="9854"/>
                </a:lnTo>
                <a:lnTo>
                  <a:pt x="12588" y="9281"/>
                </a:lnTo>
                <a:lnTo>
                  <a:pt x="11983" y="9281"/>
                </a:lnTo>
                <a:lnTo>
                  <a:pt x="11983" y="11802"/>
                </a:lnTo>
                <a:lnTo>
                  <a:pt x="12490" y="12309"/>
                </a:lnTo>
                <a:lnTo>
                  <a:pt x="12490" y="19528"/>
                </a:lnTo>
                <a:lnTo>
                  <a:pt x="10493" y="19528"/>
                </a:lnTo>
                <a:lnTo>
                  <a:pt x="10493" y="17089"/>
                </a:lnTo>
                <a:lnTo>
                  <a:pt x="11115" y="17089"/>
                </a:lnTo>
                <a:lnTo>
                  <a:pt x="8398" y="14355"/>
                </a:lnTo>
                <a:lnTo>
                  <a:pt x="6336" y="16418"/>
                </a:lnTo>
                <a:lnTo>
                  <a:pt x="6336" y="15501"/>
                </a:lnTo>
                <a:lnTo>
                  <a:pt x="6843" y="15501"/>
                </a:lnTo>
                <a:lnTo>
                  <a:pt x="5664" y="12637"/>
                </a:lnTo>
                <a:lnTo>
                  <a:pt x="4535" y="15452"/>
                </a:lnTo>
                <a:lnTo>
                  <a:pt x="4961" y="15452"/>
                </a:lnTo>
                <a:lnTo>
                  <a:pt x="4961" y="17432"/>
                </a:lnTo>
                <a:lnTo>
                  <a:pt x="5894" y="18382"/>
                </a:lnTo>
                <a:lnTo>
                  <a:pt x="5894" y="20984"/>
                </a:lnTo>
                <a:lnTo>
                  <a:pt x="6434" y="21525"/>
                </a:lnTo>
                <a:lnTo>
                  <a:pt x="6434" y="28923"/>
                </a:lnTo>
                <a:lnTo>
                  <a:pt x="5632" y="28923"/>
                </a:lnTo>
                <a:lnTo>
                  <a:pt x="5632" y="27335"/>
                </a:lnTo>
                <a:lnTo>
                  <a:pt x="6123" y="27335"/>
                </a:lnTo>
                <a:lnTo>
                  <a:pt x="4699" y="24209"/>
                </a:lnTo>
                <a:lnTo>
                  <a:pt x="3242" y="27352"/>
                </a:lnTo>
                <a:lnTo>
                  <a:pt x="3897" y="27352"/>
                </a:lnTo>
                <a:lnTo>
                  <a:pt x="3897" y="33817"/>
                </a:lnTo>
                <a:lnTo>
                  <a:pt x="3340" y="33817"/>
                </a:lnTo>
                <a:lnTo>
                  <a:pt x="3340" y="33326"/>
                </a:lnTo>
                <a:lnTo>
                  <a:pt x="2685" y="33326"/>
                </a:lnTo>
                <a:lnTo>
                  <a:pt x="2685" y="33817"/>
                </a:lnTo>
                <a:lnTo>
                  <a:pt x="1998" y="33817"/>
                </a:lnTo>
                <a:lnTo>
                  <a:pt x="1998" y="33326"/>
                </a:lnTo>
                <a:lnTo>
                  <a:pt x="1212" y="33326"/>
                </a:lnTo>
                <a:lnTo>
                  <a:pt x="1212" y="33817"/>
                </a:lnTo>
                <a:lnTo>
                  <a:pt x="738" y="33817"/>
                </a:lnTo>
                <a:lnTo>
                  <a:pt x="738" y="33326"/>
                </a:lnTo>
                <a:lnTo>
                  <a:pt x="1" y="33326"/>
                </a:lnTo>
                <a:lnTo>
                  <a:pt x="1" y="36224"/>
                </a:lnTo>
                <a:lnTo>
                  <a:pt x="459" y="36633"/>
                </a:lnTo>
                <a:lnTo>
                  <a:pt x="459" y="44604"/>
                </a:lnTo>
                <a:lnTo>
                  <a:pt x="32247" y="44604"/>
                </a:lnTo>
                <a:lnTo>
                  <a:pt x="32247" y="36649"/>
                </a:lnTo>
                <a:lnTo>
                  <a:pt x="32803" y="36240"/>
                </a:lnTo>
                <a:lnTo>
                  <a:pt x="32803" y="33326"/>
                </a:lnTo>
                <a:lnTo>
                  <a:pt x="32149" y="33326"/>
                </a:lnTo>
                <a:lnTo>
                  <a:pt x="32149" y="33817"/>
                </a:lnTo>
                <a:lnTo>
                  <a:pt x="31690" y="33817"/>
                </a:lnTo>
                <a:lnTo>
                  <a:pt x="31690" y="33326"/>
                </a:lnTo>
                <a:lnTo>
                  <a:pt x="31003" y="33326"/>
                </a:lnTo>
                <a:lnTo>
                  <a:pt x="31003" y="33817"/>
                </a:lnTo>
                <a:lnTo>
                  <a:pt x="30348" y="33817"/>
                </a:lnTo>
                <a:lnTo>
                  <a:pt x="30348" y="33326"/>
                </a:lnTo>
                <a:lnTo>
                  <a:pt x="29562" y="33326"/>
                </a:lnTo>
                <a:lnTo>
                  <a:pt x="29562" y="33817"/>
                </a:lnTo>
                <a:lnTo>
                  <a:pt x="29006" y="33817"/>
                </a:lnTo>
                <a:lnTo>
                  <a:pt x="29006" y="33326"/>
                </a:lnTo>
                <a:lnTo>
                  <a:pt x="28499" y="33326"/>
                </a:lnTo>
                <a:lnTo>
                  <a:pt x="28499" y="25961"/>
                </a:lnTo>
                <a:lnTo>
                  <a:pt x="29988" y="24471"/>
                </a:lnTo>
                <a:lnTo>
                  <a:pt x="29988" y="19642"/>
                </a:lnTo>
                <a:lnTo>
                  <a:pt x="30234" y="19642"/>
                </a:lnTo>
                <a:lnTo>
                  <a:pt x="29121" y="17531"/>
                </a:lnTo>
                <a:lnTo>
                  <a:pt x="28368" y="19299"/>
                </a:lnTo>
                <a:lnTo>
                  <a:pt x="28368" y="15779"/>
                </a:lnTo>
                <a:lnTo>
                  <a:pt x="28957" y="15174"/>
                </a:lnTo>
                <a:lnTo>
                  <a:pt x="28957" y="12653"/>
                </a:lnTo>
                <a:lnTo>
                  <a:pt x="27991" y="12653"/>
                </a:lnTo>
                <a:lnTo>
                  <a:pt x="27991" y="11474"/>
                </a:lnTo>
                <a:lnTo>
                  <a:pt x="28646" y="11474"/>
                </a:lnTo>
                <a:lnTo>
                  <a:pt x="25863" y="8643"/>
                </a:lnTo>
                <a:lnTo>
                  <a:pt x="23048" y="11474"/>
                </a:lnTo>
                <a:lnTo>
                  <a:pt x="23735" y="11474"/>
                </a:lnTo>
                <a:lnTo>
                  <a:pt x="23735" y="12653"/>
                </a:lnTo>
                <a:lnTo>
                  <a:pt x="22901" y="12653"/>
                </a:lnTo>
                <a:lnTo>
                  <a:pt x="22901" y="15174"/>
                </a:lnTo>
                <a:lnTo>
                  <a:pt x="23408" y="15779"/>
                </a:lnTo>
                <a:lnTo>
                  <a:pt x="23408" y="17432"/>
                </a:lnTo>
                <a:lnTo>
                  <a:pt x="20151" y="17432"/>
                </a:lnTo>
                <a:lnTo>
                  <a:pt x="20151" y="12096"/>
                </a:lnTo>
                <a:lnTo>
                  <a:pt x="20625" y="11605"/>
                </a:lnTo>
                <a:lnTo>
                  <a:pt x="20625" y="9281"/>
                </a:lnTo>
                <a:lnTo>
                  <a:pt x="19889" y="9281"/>
                </a:lnTo>
                <a:lnTo>
                  <a:pt x="19889" y="9854"/>
                </a:lnTo>
                <a:lnTo>
                  <a:pt x="19332" y="9854"/>
                </a:lnTo>
                <a:lnTo>
                  <a:pt x="19332" y="9281"/>
                </a:lnTo>
                <a:lnTo>
                  <a:pt x="18776" y="9281"/>
                </a:lnTo>
                <a:lnTo>
                  <a:pt x="18776" y="9854"/>
                </a:lnTo>
                <a:lnTo>
                  <a:pt x="18465" y="9854"/>
                </a:lnTo>
                <a:lnTo>
                  <a:pt x="18465" y="9281"/>
                </a:lnTo>
                <a:lnTo>
                  <a:pt x="17859" y="9281"/>
                </a:lnTo>
                <a:lnTo>
                  <a:pt x="17859" y="2406"/>
                </a:lnTo>
                <a:lnTo>
                  <a:pt x="18366" y="2406"/>
                </a:lnTo>
                <a:lnTo>
                  <a:pt x="1731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83" name="Shape 183"/>
        <p:cNvGrpSpPr/>
        <p:nvPr/>
      </p:nvGrpSpPr>
      <p:grpSpPr>
        <a:xfrm>
          <a:off x="0" y="0"/>
          <a:ext cx="0" cy="0"/>
          <a:chOff x="0" y="0"/>
          <a:chExt cx="0" cy="0"/>
        </a:xfrm>
      </p:grpSpPr>
      <p:sp>
        <p:nvSpPr>
          <p:cNvPr id="184" name="Google Shape;184;p11"/>
          <p:cNvSpPr txBox="1"/>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solidFill>
                <a:srgbClr val="262A29"/>
              </a:solidFill>
              <a:latin typeface="Domine"/>
              <a:ea typeface="Domine"/>
              <a:cs typeface="Domine"/>
              <a:sym typeface="Domine"/>
            </a:endParaRPr>
          </a:p>
        </p:txBody>
      </p:sp>
      <p:sp>
        <p:nvSpPr>
          <p:cNvPr id="185" name="Google Shape;185;p11"/>
          <p:cNvSpPr/>
          <p:nvPr/>
        </p:nvSpPr>
        <p:spPr>
          <a:xfrm>
            <a:off x="191429" y="177096"/>
            <a:ext cx="8638393" cy="4789309"/>
          </a:xfrm>
          <a:custGeom>
            <a:rect b="b" l="l" r="r" t="t"/>
            <a:pathLst>
              <a:path extrusionOk="0" h="158063" w="285119">
                <a:moveTo>
                  <a:pt x="182306" y="0"/>
                </a:moveTo>
                <a:cubicBezTo>
                  <a:pt x="181869" y="182"/>
                  <a:pt x="181638" y="547"/>
                  <a:pt x="181480" y="972"/>
                </a:cubicBezTo>
                <a:cubicBezTo>
                  <a:pt x="181189" y="1737"/>
                  <a:pt x="180946" y="2526"/>
                  <a:pt x="180618" y="3291"/>
                </a:cubicBezTo>
                <a:cubicBezTo>
                  <a:pt x="180439" y="3684"/>
                  <a:pt x="180331" y="4252"/>
                  <a:pt x="179789" y="4252"/>
                </a:cubicBezTo>
                <a:cubicBezTo>
                  <a:pt x="179778" y="4252"/>
                  <a:pt x="179767" y="4251"/>
                  <a:pt x="179755" y="4251"/>
                </a:cubicBezTo>
                <a:cubicBezTo>
                  <a:pt x="179172" y="4227"/>
                  <a:pt x="178929" y="3692"/>
                  <a:pt x="178723" y="3231"/>
                </a:cubicBezTo>
                <a:cubicBezTo>
                  <a:pt x="178614" y="2927"/>
                  <a:pt x="178541" y="2623"/>
                  <a:pt x="178480" y="2320"/>
                </a:cubicBezTo>
                <a:cubicBezTo>
                  <a:pt x="178383" y="1858"/>
                  <a:pt x="178310" y="1409"/>
                  <a:pt x="178237" y="947"/>
                </a:cubicBezTo>
                <a:cubicBezTo>
                  <a:pt x="178116" y="328"/>
                  <a:pt x="177836" y="61"/>
                  <a:pt x="177156" y="61"/>
                </a:cubicBezTo>
                <a:cubicBezTo>
                  <a:pt x="176957" y="60"/>
                  <a:pt x="176758" y="59"/>
                  <a:pt x="176559" y="59"/>
                </a:cubicBezTo>
                <a:cubicBezTo>
                  <a:pt x="174475" y="59"/>
                  <a:pt x="172392" y="115"/>
                  <a:pt x="170318" y="170"/>
                </a:cubicBezTo>
                <a:cubicBezTo>
                  <a:pt x="169225" y="194"/>
                  <a:pt x="168132" y="182"/>
                  <a:pt x="167039" y="255"/>
                </a:cubicBezTo>
                <a:cubicBezTo>
                  <a:pt x="165278" y="377"/>
                  <a:pt x="163529" y="680"/>
                  <a:pt x="161768" y="850"/>
                </a:cubicBezTo>
                <a:cubicBezTo>
                  <a:pt x="157857" y="1239"/>
                  <a:pt x="153922" y="1287"/>
                  <a:pt x="149999" y="1300"/>
                </a:cubicBezTo>
                <a:cubicBezTo>
                  <a:pt x="143146" y="1317"/>
                  <a:pt x="136296" y="1347"/>
                  <a:pt x="129447" y="1347"/>
                </a:cubicBezTo>
                <a:cubicBezTo>
                  <a:pt x="121681" y="1347"/>
                  <a:pt x="113917" y="1308"/>
                  <a:pt x="106153" y="1166"/>
                </a:cubicBezTo>
                <a:cubicBezTo>
                  <a:pt x="104550" y="1130"/>
                  <a:pt x="102959" y="1081"/>
                  <a:pt x="101355" y="984"/>
                </a:cubicBezTo>
                <a:cubicBezTo>
                  <a:pt x="99319" y="855"/>
                  <a:pt x="97306" y="514"/>
                  <a:pt x="95265" y="514"/>
                </a:cubicBezTo>
                <a:cubicBezTo>
                  <a:pt x="94811" y="514"/>
                  <a:pt x="94356" y="531"/>
                  <a:pt x="93898" y="571"/>
                </a:cubicBezTo>
                <a:cubicBezTo>
                  <a:pt x="92938" y="644"/>
                  <a:pt x="92355" y="996"/>
                  <a:pt x="92015" y="1858"/>
                </a:cubicBezTo>
                <a:cubicBezTo>
                  <a:pt x="91627" y="2806"/>
                  <a:pt x="91335" y="3789"/>
                  <a:pt x="90995" y="4749"/>
                </a:cubicBezTo>
                <a:cubicBezTo>
                  <a:pt x="90771" y="5382"/>
                  <a:pt x="90493" y="5687"/>
                  <a:pt x="90086" y="5687"/>
                </a:cubicBezTo>
                <a:cubicBezTo>
                  <a:pt x="89853" y="5687"/>
                  <a:pt x="89578" y="5587"/>
                  <a:pt x="89246" y="5393"/>
                </a:cubicBezTo>
                <a:cubicBezTo>
                  <a:pt x="88360" y="4870"/>
                  <a:pt x="87971" y="4032"/>
                  <a:pt x="87728" y="3097"/>
                </a:cubicBezTo>
                <a:cubicBezTo>
                  <a:pt x="87280" y="1374"/>
                  <a:pt x="87199" y="884"/>
                  <a:pt x="85712" y="884"/>
                </a:cubicBezTo>
                <a:cubicBezTo>
                  <a:pt x="85385" y="884"/>
                  <a:pt x="84990" y="908"/>
                  <a:pt x="84509" y="947"/>
                </a:cubicBezTo>
                <a:cubicBezTo>
                  <a:pt x="84437" y="947"/>
                  <a:pt x="84364" y="972"/>
                  <a:pt x="84291" y="972"/>
                </a:cubicBezTo>
                <a:cubicBezTo>
                  <a:pt x="83701" y="1019"/>
                  <a:pt x="83112" y="1043"/>
                  <a:pt x="82523" y="1043"/>
                </a:cubicBezTo>
                <a:cubicBezTo>
                  <a:pt x="81897" y="1043"/>
                  <a:pt x="81272" y="1016"/>
                  <a:pt x="80647" y="960"/>
                </a:cubicBezTo>
                <a:cubicBezTo>
                  <a:pt x="78929" y="804"/>
                  <a:pt x="77282" y="157"/>
                  <a:pt x="75509" y="157"/>
                </a:cubicBezTo>
                <a:cubicBezTo>
                  <a:pt x="75477" y="157"/>
                  <a:pt x="75445" y="157"/>
                  <a:pt x="75412" y="158"/>
                </a:cubicBezTo>
                <a:cubicBezTo>
                  <a:pt x="75210" y="162"/>
                  <a:pt x="75007" y="164"/>
                  <a:pt x="74804" y="164"/>
                </a:cubicBezTo>
                <a:cubicBezTo>
                  <a:pt x="74376" y="164"/>
                  <a:pt x="73948" y="157"/>
                  <a:pt x="73519" y="157"/>
                </a:cubicBezTo>
                <a:cubicBezTo>
                  <a:pt x="72408" y="157"/>
                  <a:pt x="71298" y="200"/>
                  <a:pt x="70214" y="510"/>
                </a:cubicBezTo>
                <a:cubicBezTo>
                  <a:pt x="68993" y="851"/>
                  <a:pt x="67727" y="1021"/>
                  <a:pt x="66459" y="1021"/>
                </a:cubicBezTo>
                <a:cubicBezTo>
                  <a:pt x="66415" y="1021"/>
                  <a:pt x="66371" y="1021"/>
                  <a:pt x="66327" y="1020"/>
                </a:cubicBezTo>
                <a:cubicBezTo>
                  <a:pt x="66251" y="1020"/>
                  <a:pt x="66174" y="1020"/>
                  <a:pt x="66098" y="1020"/>
                </a:cubicBezTo>
                <a:cubicBezTo>
                  <a:pt x="64256" y="1020"/>
                  <a:pt x="62425" y="1155"/>
                  <a:pt x="60583" y="1178"/>
                </a:cubicBezTo>
                <a:cubicBezTo>
                  <a:pt x="59805" y="1190"/>
                  <a:pt x="59307" y="1542"/>
                  <a:pt x="59052" y="2283"/>
                </a:cubicBezTo>
                <a:cubicBezTo>
                  <a:pt x="58931" y="2648"/>
                  <a:pt x="58834" y="3024"/>
                  <a:pt x="58773" y="3401"/>
                </a:cubicBezTo>
                <a:cubicBezTo>
                  <a:pt x="58578" y="4482"/>
                  <a:pt x="58506" y="5575"/>
                  <a:pt x="58336" y="6729"/>
                </a:cubicBezTo>
                <a:cubicBezTo>
                  <a:pt x="58117" y="6291"/>
                  <a:pt x="57971" y="5915"/>
                  <a:pt x="57813" y="5526"/>
                </a:cubicBezTo>
                <a:cubicBezTo>
                  <a:pt x="57352" y="4457"/>
                  <a:pt x="56951" y="3364"/>
                  <a:pt x="56332" y="2368"/>
                </a:cubicBezTo>
                <a:cubicBezTo>
                  <a:pt x="55965" y="1765"/>
                  <a:pt x="55495" y="1335"/>
                  <a:pt x="54753" y="1335"/>
                </a:cubicBezTo>
                <a:cubicBezTo>
                  <a:pt x="54733" y="1335"/>
                  <a:pt x="54713" y="1335"/>
                  <a:pt x="54692" y="1336"/>
                </a:cubicBezTo>
                <a:cubicBezTo>
                  <a:pt x="54493" y="1344"/>
                  <a:pt x="54293" y="1347"/>
                  <a:pt x="54095" y="1347"/>
                </a:cubicBezTo>
                <a:cubicBezTo>
                  <a:pt x="52742" y="1347"/>
                  <a:pt x="51395" y="1190"/>
                  <a:pt x="50040" y="1190"/>
                </a:cubicBezTo>
                <a:cubicBezTo>
                  <a:pt x="48534" y="1190"/>
                  <a:pt x="47028" y="1093"/>
                  <a:pt x="45546" y="911"/>
                </a:cubicBezTo>
                <a:cubicBezTo>
                  <a:pt x="45431" y="898"/>
                  <a:pt x="45320" y="891"/>
                  <a:pt x="45213" y="891"/>
                </a:cubicBezTo>
                <a:cubicBezTo>
                  <a:pt x="44551" y="891"/>
                  <a:pt x="44072" y="1161"/>
                  <a:pt x="43737" y="1810"/>
                </a:cubicBezTo>
                <a:cubicBezTo>
                  <a:pt x="43530" y="2271"/>
                  <a:pt x="43251" y="2696"/>
                  <a:pt x="42923" y="3097"/>
                </a:cubicBezTo>
                <a:cubicBezTo>
                  <a:pt x="42609" y="3427"/>
                  <a:pt x="42306" y="3593"/>
                  <a:pt x="42020" y="3593"/>
                </a:cubicBezTo>
                <a:cubicBezTo>
                  <a:pt x="41686" y="3593"/>
                  <a:pt x="41376" y="3367"/>
                  <a:pt x="41101" y="2915"/>
                </a:cubicBezTo>
                <a:cubicBezTo>
                  <a:pt x="40834" y="2478"/>
                  <a:pt x="40639" y="1992"/>
                  <a:pt x="40372" y="1567"/>
                </a:cubicBezTo>
                <a:cubicBezTo>
                  <a:pt x="39947" y="874"/>
                  <a:pt x="39388" y="352"/>
                  <a:pt x="38526" y="328"/>
                </a:cubicBezTo>
                <a:cubicBezTo>
                  <a:pt x="38155" y="317"/>
                  <a:pt x="37784" y="311"/>
                  <a:pt x="37412" y="311"/>
                </a:cubicBezTo>
                <a:cubicBezTo>
                  <a:pt x="36958" y="311"/>
                  <a:pt x="36503" y="320"/>
                  <a:pt x="36048" y="340"/>
                </a:cubicBezTo>
                <a:cubicBezTo>
                  <a:pt x="33303" y="486"/>
                  <a:pt x="30571" y="547"/>
                  <a:pt x="27838" y="741"/>
                </a:cubicBezTo>
                <a:cubicBezTo>
                  <a:pt x="27660" y="754"/>
                  <a:pt x="27482" y="759"/>
                  <a:pt x="27304" y="759"/>
                </a:cubicBezTo>
                <a:cubicBezTo>
                  <a:pt x="26462" y="759"/>
                  <a:pt x="25622" y="639"/>
                  <a:pt x="24789" y="619"/>
                </a:cubicBezTo>
                <a:cubicBezTo>
                  <a:pt x="24604" y="614"/>
                  <a:pt x="24418" y="611"/>
                  <a:pt x="24233" y="611"/>
                </a:cubicBezTo>
                <a:cubicBezTo>
                  <a:pt x="22891" y="611"/>
                  <a:pt x="21557" y="751"/>
                  <a:pt x="20223" y="826"/>
                </a:cubicBezTo>
                <a:cubicBezTo>
                  <a:pt x="18524" y="920"/>
                  <a:pt x="16826" y="966"/>
                  <a:pt x="15129" y="966"/>
                </a:cubicBezTo>
                <a:cubicBezTo>
                  <a:pt x="13550" y="966"/>
                  <a:pt x="11972" y="926"/>
                  <a:pt x="10397" y="850"/>
                </a:cubicBezTo>
                <a:cubicBezTo>
                  <a:pt x="8910" y="781"/>
                  <a:pt x="7423" y="767"/>
                  <a:pt x="5936" y="767"/>
                </a:cubicBezTo>
                <a:cubicBezTo>
                  <a:pt x="4867" y="767"/>
                  <a:pt x="3797" y="774"/>
                  <a:pt x="2727" y="774"/>
                </a:cubicBezTo>
                <a:cubicBezTo>
                  <a:pt x="2150" y="774"/>
                  <a:pt x="1573" y="772"/>
                  <a:pt x="996" y="765"/>
                </a:cubicBezTo>
                <a:cubicBezTo>
                  <a:pt x="936" y="763"/>
                  <a:pt x="875" y="761"/>
                  <a:pt x="814" y="761"/>
                </a:cubicBezTo>
                <a:cubicBezTo>
                  <a:pt x="540" y="761"/>
                  <a:pt x="266" y="805"/>
                  <a:pt x="97" y="1093"/>
                </a:cubicBezTo>
                <a:cubicBezTo>
                  <a:pt x="49" y="1433"/>
                  <a:pt x="24" y="1773"/>
                  <a:pt x="61" y="2113"/>
                </a:cubicBezTo>
                <a:cubicBezTo>
                  <a:pt x="61" y="53501"/>
                  <a:pt x="49" y="104901"/>
                  <a:pt x="49" y="156314"/>
                </a:cubicBezTo>
                <a:cubicBezTo>
                  <a:pt x="49" y="156654"/>
                  <a:pt x="0" y="156994"/>
                  <a:pt x="109" y="157334"/>
                </a:cubicBezTo>
                <a:cubicBezTo>
                  <a:pt x="527" y="157751"/>
                  <a:pt x="1064" y="157771"/>
                  <a:pt x="1585" y="157771"/>
                </a:cubicBezTo>
                <a:cubicBezTo>
                  <a:pt x="1640" y="157771"/>
                  <a:pt x="1695" y="157771"/>
                  <a:pt x="1749" y="157771"/>
                </a:cubicBezTo>
                <a:cubicBezTo>
                  <a:pt x="3061" y="157781"/>
                  <a:pt x="4371" y="157788"/>
                  <a:pt x="5681" y="157788"/>
                </a:cubicBezTo>
                <a:cubicBezTo>
                  <a:pt x="8982" y="157788"/>
                  <a:pt x="12279" y="157747"/>
                  <a:pt x="15583" y="157625"/>
                </a:cubicBezTo>
                <a:cubicBezTo>
                  <a:pt x="15777" y="157613"/>
                  <a:pt x="15972" y="157577"/>
                  <a:pt x="16166" y="157565"/>
                </a:cubicBezTo>
                <a:cubicBezTo>
                  <a:pt x="17436" y="157494"/>
                  <a:pt x="18709" y="157444"/>
                  <a:pt x="19983" y="157444"/>
                </a:cubicBezTo>
                <a:cubicBezTo>
                  <a:pt x="21133" y="157444"/>
                  <a:pt x="22282" y="157485"/>
                  <a:pt x="23429" y="157589"/>
                </a:cubicBezTo>
                <a:cubicBezTo>
                  <a:pt x="24832" y="157712"/>
                  <a:pt x="26227" y="157787"/>
                  <a:pt x="27623" y="157787"/>
                </a:cubicBezTo>
                <a:cubicBezTo>
                  <a:pt x="28571" y="157787"/>
                  <a:pt x="29520" y="157752"/>
                  <a:pt x="30474" y="157674"/>
                </a:cubicBezTo>
                <a:cubicBezTo>
                  <a:pt x="31520" y="157579"/>
                  <a:pt x="32578" y="157428"/>
                  <a:pt x="33631" y="157428"/>
                </a:cubicBezTo>
                <a:cubicBezTo>
                  <a:pt x="34058" y="157428"/>
                  <a:pt x="34483" y="157453"/>
                  <a:pt x="34907" y="157516"/>
                </a:cubicBezTo>
                <a:cubicBezTo>
                  <a:pt x="37797" y="157965"/>
                  <a:pt x="40712" y="157880"/>
                  <a:pt x="43615" y="157941"/>
                </a:cubicBezTo>
                <a:cubicBezTo>
                  <a:pt x="43646" y="157942"/>
                  <a:pt x="43677" y="157942"/>
                  <a:pt x="43707" y="157942"/>
                </a:cubicBezTo>
                <a:cubicBezTo>
                  <a:pt x="44529" y="157942"/>
                  <a:pt x="45063" y="157624"/>
                  <a:pt x="45449" y="156921"/>
                </a:cubicBezTo>
                <a:cubicBezTo>
                  <a:pt x="45789" y="156338"/>
                  <a:pt x="46093" y="155731"/>
                  <a:pt x="46518" y="155184"/>
                </a:cubicBezTo>
                <a:cubicBezTo>
                  <a:pt x="46614" y="155055"/>
                  <a:pt x="46701" y="154870"/>
                  <a:pt x="46879" y="154870"/>
                </a:cubicBezTo>
                <a:cubicBezTo>
                  <a:pt x="46903" y="154870"/>
                  <a:pt x="46928" y="154873"/>
                  <a:pt x="46955" y="154880"/>
                </a:cubicBezTo>
                <a:cubicBezTo>
                  <a:pt x="47149" y="154941"/>
                  <a:pt x="47162" y="155148"/>
                  <a:pt x="47198" y="155305"/>
                </a:cubicBezTo>
                <a:cubicBezTo>
                  <a:pt x="47356" y="155913"/>
                  <a:pt x="47441" y="156544"/>
                  <a:pt x="47623" y="157152"/>
                </a:cubicBezTo>
                <a:cubicBezTo>
                  <a:pt x="47793" y="157674"/>
                  <a:pt x="48097" y="157941"/>
                  <a:pt x="48692" y="157941"/>
                </a:cubicBezTo>
                <a:cubicBezTo>
                  <a:pt x="52251" y="157929"/>
                  <a:pt x="55809" y="157820"/>
                  <a:pt x="59368" y="157455"/>
                </a:cubicBezTo>
                <a:cubicBezTo>
                  <a:pt x="60795" y="157309"/>
                  <a:pt x="62225" y="157237"/>
                  <a:pt x="63655" y="157237"/>
                </a:cubicBezTo>
                <a:cubicBezTo>
                  <a:pt x="65086" y="157237"/>
                  <a:pt x="66516" y="157309"/>
                  <a:pt x="67943" y="157455"/>
                </a:cubicBezTo>
                <a:cubicBezTo>
                  <a:pt x="70006" y="157678"/>
                  <a:pt x="72060" y="157860"/>
                  <a:pt x="74131" y="157860"/>
                </a:cubicBezTo>
                <a:cubicBezTo>
                  <a:pt x="74315" y="157860"/>
                  <a:pt x="74499" y="157859"/>
                  <a:pt x="74684" y="157856"/>
                </a:cubicBezTo>
                <a:cubicBezTo>
                  <a:pt x="75586" y="157845"/>
                  <a:pt x="76488" y="157664"/>
                  <a:pt x="77381" y="157664"/>
                </a:cubicBezTo>
                <a:cubicBezTo>
                  <a:pt x="77498" y="157664"/>
                  <a:pt x="77615" y="157667"/>
                  <a:pt x="77732" y="157674"/>
                </a:cubicBezTo>
                <a:cubicBezTo>
                  <a:pt x="78853" y="157743"/>
                  <a:pt x="79971" y="157760"/>
                  <a:pt x="81089" y="157760"/>
                </a:cubicBezTo>
                <a:cubicBezTo>
                  <a:pt x="82195" y="157760"/>
                  <a:pt x="83300" y="157743"/>
                  <a:pt x="84406" y="157743"/>
                </a:cubicBezTo>
                <a:cubicBezTo>
                  <a:pt x="84946" y="157743"/>
                  <a:pt x="85487" y="157747"/>
                  <a:pt x="86028" y="157759"/>
                </a:cubicBezTo>
                <a:cubicBezTo>
                  <a:pt x="86538" y="157759"/>
                  <a:pt x="87048" y="157722"/>
                  <a:pt x="87546" y="157662"/>
                </a:cubicBezTo>
                <a:cubicBezTo>
                  <a:pt x="88129" y="157601"/>
                  <a:pt x="88675" y="157309"/>
                  <a:pt x="89028" y="156836"/>
                </a:cubicBezTo>
                <a:cubicBezTo>
                  <a:pt x="89295" y="156514"/>
                  <a:pt x="89486" y="156356"/>
                  <a:pt x="89682" y="156356"/>
                </a:cubicBezTo>
                <a:cubicBezTo>
                  <a:pt x="89878" y="156356"/>
                  <a:pt x="90078" y="156514"/>
                  <a:pt x="90364" y="156824"/>
                </a:cubicBezTo>
                <a:cubicBezTo>
                  <a:pt x="90716" y="157212"/>
                  <a:pt x="91092" y="157565"/>
                  <a:pt x="91639" y="157577"/>
                </a:cubicBezTo>
                <a:cubicBezTo>
                  <a:pt x="92878" y="157625"/>
                  <a:pt x="94117" y="157650"/>
                  <a:pt x="95355" y="157674"/>
                </a:cubicBezTo>
                <a:cubicBezTo>
                  <a:pt x="95383" y="157674"/>
                  <a:pt x="95410" y="157674"/>
                  <a:pt x="95438" y="157674"/>
                </a:cubicBezTo>
                <a:cubicBezTo>
                  <a:pt x="96438" y="157674"/>
                  <a:pt x="97437" y="157525"/>
                  <a:pt x="98441" y="157525"/>
                </a:cubicBezTo>
                <a:cubicBezTo>
                  <a:pt x="98861" y="157525"/>
                  <a:pt x="99282" y="157551"/>
                  <a:pt x="99704" y="157625"/>
                </a:cubicBezTo>
                <a:cubicBezTo>
                  <a:pt x="101768" y="157990"/>
                  <a:pt x="103857" y="157868"/>
                  <a:pt x="105934" y="158002"/>
                </a:cubicBezTo>
                <a:cubicBezTo>
                  <a:pt x="105979" y="158005"/>
                  <a:pt x="106021" y="158007"/>
                  <a:pt x="106062" y="158007"/>
                </a:cubicBezTo>
                <a:cubicBezTo>
                  <a:pt x="106647" y="158007"/>
                  <a:pt x="106874" y="157684"/>
                  <a:pt x="106942" y="157139"/>
                </a:cubicBezTo>
                <a:cubicBezTo>
                  <a:pt x="107003" y="156569"/>
                  <a:pt x="107088" y="155986"/>
                  <a:pt x="107137" y="155415"/>
                </a:cubicBezTo>
                <a:cubicBezTo>
                  <a:pt x="107197" y="154880"/>
                  <a:pt x="107161" y="154322"/>
                  <a:pt x="107465" y="153787"/>
                </a:cubicBezTo>
                <a:cubicBezTo>
                  <a:pt x="107732" y="154030"/>
                  <a:pt x="107793" y="154322"/>
                  <a:pt x="107878" y="154601"/>
                </a:cubicBezTo>
                <a:cubicBezTo>
                  <a:pt x="108096" y="155318"/>
                  <a:pt x="108291" y="156046"/>
                  <a:pt x="108485" y="156775"/>
                </a:cubicBezTo>
                <a:cubicBezTo>
                  <a:pt x="108788" y="157856"/>
                  <a:pt x="108874" y="157917"/>
                  <a:pt x="109991" y="157917"/>
                </a:cubicBezTo>
                <a:cubicBezTo>
                  <a:pt x="110859" y="157916"/>
                  <a:pt x="111728" y="157916"/>
                  <a:pt x="112597" y="157916"/>
                </a:cubicBezTo>
                <a:cubicBezTo>
                  <a:pt x="118108" y="157916"/>
                  <a:pt x="123622" y="157931"/>
                  <a:pt x="129135" y="157931"/>
                </a:cubicBezTo>
                <a:cubicBezTo>
                  <a:pt x="134990" y="157931"/>
                  <a:pt x="140844" y="157914"/>
                  <a:pt x="146695" y="157844"/>
                </a:cubicBezTo>
                <a:cubicBezTo>
                  <a:pt x="148550" y="157825"/>
                  <a:pt x="150413" y="157799"/>
                  <a:pt x="152277" y="157799"/>
                </a:cubicBezTo>
                <a:cubicBezTo>
                  <a:pt x="152841" y="157799"/>
                  <a:pt x="153406" y="157802"/>
                  <a:pt x="153970" y="157807"/>
                </a:cubicBezTo>
                <a:cubicBezTo>
                  <a:pt x="154030" y="157808"/>
                  <a:pt x="154091" y="157808"/>
                  <a:pt x="154151" y="157808"/>
                </a:cubicBezTo>
                <a:cubicBezTo>
                  <a:pt x="157404" y="157808"/>
                  <a:pt x="160601" y="157175"/>
                  <a:pt x="163845" y="157115"/>
                </a:cubicBezTo>
                <a:cubicBezTo>
                  <a:pt x="166572" y="157070"/>
                  <a:pt x="169309" y="156942"/>
                  <a:pt x="172038" y="156942"/>
                </a:cubicBezTo>
                <a:cubicBezTo>
                  <a:pt x="172262" y="156942"/>
                  <a:pt x="172487" y="156943"/>
                  <a:pt x="172711" y="156945"/>
                </a:cubicBezTo>
                <a:cubicBezTo>
                  <a:pt x="174290" y="156957"/>
                  <a:pt x="175869" y="156994"/>
                  <a:pt x="177436" y="157042"/>
                </a:cubicBezTo>
                <a:cubicBezTo>
                  <a:pt x="178626" y="157079"/>
                  <a:pt x="179816" y="157188"/>
                  <a:pt x="180994" y="157273"/>
                </a:cubicBezTo>
                <a:cubicBezTo>
                  <a:pt x="182251" y="157368"/>
                  <a:pt x="183450" y="157845"/>
                  <a:pt x="184715" y="157845"/>
                </a:cubicBezTo>
                <a:cubicBezTo>
                  <a:pt x="184746" y="157845"/>
                  <a:pt x="184777" y="157844"/>
                  <a:pt x="184808" y="157844"/>
                </a:cubicBezTo>
                <a:cubicBezTo>
                  <a:pt x="185350" y="157837"/>
                  <a:pt x="185892" y="157834"/>
                  <a:pt x="186434" y="157834"/>
                </a:cubicBezTo>
                <a:cubicBezTo>
                  <a:pt x="187520" y="157834"/>
                  <a:pt x="188606" y="157844"/>
                  <a:pt x="189694" y="157844"/>
                </a:cubicBezTo>
                <a:cubicBezTo>
                  <a:pt x="190781" y="157844"/>
                  <a:pt x="191869" y="157834"/>
                  <a:pt x="192958" y="157795"/>
                </a:cubicBezTo>
                <a:cubicBezTo>
                  <a:pt x="194014" y="157759"/>
                  <a:pt x="194694" y="157370"/>
                  <a:pt x="195168" y="156459"/>
                </a:cubicBezTo>
                <a:cubicBezTo>
                  <a:pt x="195484" y="155828"/>
                  <a:pt x="195812" y="155196"/>
                  <a:pt x="196273" y="154662"/>
                </a:cubicBezTo>
                <a:cubicBezTo>
                  <a:pt x="196566" y="154331"/>
                  <a:pt x="196845" y="154170"/>
                  <a:pt x="197135" y="154170"/>
                </a:cubicBezTo>
                <a:cubicBezTo>
                  <a:pt x="197399" y="154170"/>
                  <a:pt x="197673" y="154304"/>
                  <a:pt x="197974" y="154565"/>
                </a:cubicBezTo>
                <a:cubicBezTo>
                  <a:pt x="198362" y="154893"/>
                  <a:pt x="198690" y="155281"/>
                  <a:pt x="198945" y="155731"/>
                </a:cubicBezTo>
                <a:cubicBezTo>
                  <a:pt x="199646" y="157020"/>
                  <a:pt x="200559" y="157566"/>
                  <a:pt x="202021" y="157566"/>
                </a:cubicBezTo>
                <a:cubicBezTo>
                  <a:pt x="202157" y="157566"/>
                  <a:pt x="202298" y="157562"/>
                  <a:pt x="202443" y="157552"/>
                </a:cubicBezTo>
                <a:cubicBezTo>
                  <a:pt x="204581" y="157410"/>
                  <a:pt x="206736" y="157310"/>
                  <a:pt x="208900" y="157310"/>
                </a:cubicBezTo>
                <a:cubicBezTo>
                  <a:pt x="209318" y="157310"/>
                  <a:pt x="209737" y="157314"/>
                  <a:pt x="210156" y="157322"/>
                </a:cubicBezTo>
                <a:cubicBezTo>
                  <a:pt x="210783" y="157334"/>
                  <a:pt x="211414" y="157338"/>
                  <a:pt x="212045" y="157338"/>
                </a:cubicBezTo>
                <a:cubicBezTo>
                  <a:pt x="213307" y="157338"/>
                  <a:pt x="214573" y="157322"/>
                  <a:pt x="215828" y="157322"/>
                </a:cubicBezTo>
                <a:cubicBezTo>
                  <a:pt x="215903" y="157320"/>
                  <a:pt x="215978" y="157319"/>
                  <a:pt x="216053" y="157319"/>
                </a:cubicBezTo>
                <a:cubicBezTo>
                  <a:pt x="216439" y="157319"/>
                  <a:pt x="216826" y="157346"/>
                  <a:pt x="217212" y="157407"/>
                </a:cubicBezTo>
                <a:cubicBezTo>
                  <a:pt x="219131" y="157795"/>
                  <a:pt x="221099" y="157990"/>
                  <a:pt x="223054" y="157990"/>
                </a:cubicBezTo>
                <a:cubicBezTo>
                  <a:pt x="223147" y="157995"/>
                  <a:pt x="223240" y="157997"/>
                  <a:pt x="223334" y="157997"/>
                </a:cubicBezTo>
                <a:cubicBezTo>
                  <a:pt x="223614" y="157997"/>
                  <a:pt x="223896" y="157979"/>
                  <a:pt x="224178" y="157979"/>
                </a:cubicBezTo>
                <a:cubicBezTo>
                  <a:pt x="224452" y="157979"/>
                  <a:pt x="224726" y="157996"/>
                  <a:pt x="224998" y="158063"/>
                </a:cubicBezTo>
                <a:lnTo>
                  <a:pt x="232285" y="158063"/>
                </a:lnTo>
                <a:cubicBezTo>
                  <a:pt x="233658" y="157941"/>
                  <a:pt x="235030" y="157953"/>
                  <a:pt x="236390" y="157905"/>
                </a:cubicBezTo>
                <a:cubicBezTo>
                  <a:pt x="237386" y="157880"/>
                  <a:pt x="238382" y="157880"/>
                  <a:pt x="239366" y="157783"/>
                </a:cubicBezTo>
                <a:cubicBezTo>
                  <a:pt x="241342" y="157600"/>
                  <a:pt x="243309" y="157320"/>
                  <a:pt x="245291" y="157320"/>
                </a:cubicBezTo>
                <a:cubicBezTo>
                  <a:pt x="245539" y="157320"/>
                  <a:pt x="245786" y="157324"/>
                  <a:pt x="246034" y="157334"/>
                </a:cubicBezTo>
                <a:cubicBezTo>
                  <a:pt x="246085" y="157335"/>
                  <a:pt x="246136" y="157336"/>
                  <a:pt x="246186" y="157336"/>
                </a:cubicBezTo>
                <a:cubicBezTo>
                  <a:pt x="247393" y="157336"/>
                  <a:pt x="248252" y="156907"/>
                  <a:pt x="248718" y="155694"/>
                </a:cubicBezTo>
                <a:cubicBezTo>
                  <a:pt x="248874" y="155298"/>
                  <a:pt x="249042" y="154747"/>
                  <a:pt x="249587" y="154747"/>
                </a:cubicBezTo>
                <a:cubicBezTo>
                  <a:pt x="249593" y="154747"/>
                  <a:pt x="249599" y="154747"/>
                  <a:pt x="249605" y="154747"/>
                </a:cubicBezTo>
                <a:cubicBezTo>
                  <a:pt x="250151" y="154747"/>
                  <a:pt x="250164" y="155342"/>
                  <a:pt x="250297" y="155731"/>
                </a:cubicBezTo>
                <a:cubicBezTo>
                  <a:pt x="250613" y="156550"/>
                  <a:pt x="251121" y="157020"/>
                  <a:pt x="251996" y="157020"/>
                </a:cubicBezTo>
                <a:cubicBezTo>
                  <a:pt x="252028" y="157020"/>
                  <a:pt x="252061" y="157019"/>
                  <a:pt x="252095" y="157018"/>
                </a:cubicBezTo>
                <a:cubicBezTo>
                  <a:pt x="252418" y="157007"/>
                  <a:pt x="252741" y="157003"/>
                  <a:pt x="253064" y="157003"/>
                </a:cubicBezTo>
                <a:cubicBezTo>
                  <a:pt x="255098" y="157003"/>
                  <a:pt x="257127" y="157184"/>
                  <a:pt x="259162" y="157184"/>
                </a:cubicBezTo>
                <a:cubicBezTo>
                  <a:pt x="259401" y="157184"/>
                  <a:pt x="259641" y="157181"/>
                  <a:pt x="259880" y="157176"/>
                </a:cubicBezTo>
                <a:cubicBezTo>
                  <a:pt x="260093" y="157171"/>
                  <a:pt x="260306" y="157168"/>
                  <a:pt x="260519" y="157168"/>
                </a:cubicBezTo>
                <a:cubicBezTo>
                  <a:pt x="262247" y="157168"/>
                  <a:pt x="263967" y="157327"/>
                  <a:pt x="265698" y="157370"/>
                </a:cubicBezTo>
                <a:cubicBezTo>
                  <a:pt x="266742" y="157370"/>
                  <a:pt x="267775" y="157443"/>
                  <a:pt x="268819" y="157552"/>
                </a:cubicBezTo>
                <a:cubicBezTo>
                  <a:pt x="270209" y="157728"/>
                  <a:pt x="271599" y="157834"/>
                  <a:pt x="272994" y="157834"/>
                </a:cubicBezTo>
                <a:cubicBezTo>
                  <a:pt x="274012" y="157834"/>
                  <a:pt x="275033" y="157778"/>
                  <a:pt x="276058" y="157650"/>
                </a:cubicBezTo>
                <a:cubicBezTo>
                  <a:pt x="278511" y="157346"/>
                  <a:pt x="280965" y="156969"/>
                  <a:pt x="283443" y="156860"/>
                </a:cubicBezTo>
                <a:cubicBezTo>
                  <a:pt x="284159" y="156836"/>
                  <a:pt x="284353" y="156605"/>
                  <a:pt x="284402" y="155852"/>
                </a:cubicBezTo>
                <a:cubicBezTo>
                  <a:pt x="284451" y="155026"/>
                  <a:pt x="284390" y="154212"/>
                  <a:pt x="284475" y="153386"/>
                </a:cubicBezTo>
                <a:cubicBezTo>
                  <a:pt x="284779" y="150520"/>
                  <a:pt x="285119" y="147642"/>
                  <a:pt x="285082" y="144763"/>
                </a:cubicBezTo>
                <a:lnTo>
                  <a:pt x="285082" y="142261"/>
                </a:lnTo>
                <a:lnTo>
                  <a:pt x="285082" y="1870"/>
                </a:lnTo>
                <a:cubicBezTo>
                  <a:pt x="285082" y="1603"/>
                  <a:pt x="285094" y="1336"/>
                  <a:pt x="285070" y="1069"/>
                </a:cubicBezTo>
                <a:cubicBezTo>
                  <a:pt x="284864" y="753"/>
                  <a:pt x="284536" y="753"/>
                  <a:pt x="284232" y="753"/>
                </a:cubicBezTo>
                <a:cubicBezTo>
                  <a:pt x="282580" y="741"/>
                  <a:pt x="280928" y="668"/>
                  <a:pt x="279277" y="607"/>
                </a:cubicBezTo>
                <a:cubicBezTo>
                  <a:pt x="278305" y="574"/>
                  <a:pt x="277334" y="560"/>
                  <a:pt x="276363" y="560"/>
                </a:cubicBezTo>
                <a:cubicBezTo>
                  <a:pt x="271589" y="560"/>
                  <a:pt x="266816" y="901"/>
                  <a:pt x="262042" y="1032"/>
                </a:cubicBezTo>
                <a:cubicBezTo>
                  <a:pt x="261362" y="1057"/>
                  <a:pt x="260912" y="1372"/>
                  <a:pt x="260633" y="1980"/>
                </a:cubicBezTo>
                <a:cubicBezTo>
                  <a:pt x="260293" y="2733"/>
                  <a:pt x="260050" y="3522"/>
                  <a:pt x="259722" y="4287"/>
                </a:cubicBezTo>
                <a:cubicBezTo>
                  <a:pt x="259613" y="4530"/>
                  <a:pt x="259540" y="4822"/>
                  <a:pt x="259261" y="4980"/>
                </a:cubicBezTo>
                <a:cubicBezTo>
                  <a:pt x="259006" y="4700"/>
                  <a:pt x="259103" y="4397"/>
                  <a:pt x="259078" y="4117"/>
                </a:cubicBezTo>
                <a:cubicBezTo>
                  <a:pt x="259030" y="3437"/>
                  <a:pt x="259248" y="2769"/>
                  <a:pt x="259212" y="2089"/>
                </a:cubicBezTo>
                <a:cubicBezTo>
                  <a:pt x="259176" y="1263"/>
                  <a:pt x="258957" y="996"/>
                  <a:pt x="258155" y="887"/>
                </a:cubicBezTo>
                <a:cubicBezTo>
                  <a:pt x="256273" y="619"/>
                  <a:pt x="254378" y="474"/>
                  <a:pt x="252483" y="449"/>
                </a:cubicBezTo>
                <a:cubicBezTo>
                  <a:pt x="252346" y="448"/>
                  <a:pt x="252208" y="447"/>
                  <a:pt x="252070" y="447"/>
                </a:cubicBezTo>
                <a:cubicBezTo>
                  <a:pt x="249941" y="447"/>
                  <a:pt x="247841" y="618"/>
                  <a:pt x="245730" y="789"/>
                </a:cubicBezTo>
                <a:cubicBezTo>
                  <a:pt x="244249" y="899"/>
                  <a:pt x="242779" y="1032"/>
                  <a:pt x="241297" y="1057"/>
                </a:cubicBezTo>
                <a:cubicBezTo>
                  <a:pt x="240180" y="1069"/>
                  <a:pt x="239900" y="1312"/>
                  <a:pt x="239597" y="2356"/>
                </a:cubicBezTo>
                <a:cubicBezTo>
                  <a:pt x="239512" y="2660"/>
                  <a:pt x="239415" y="2964"/>
                  <a:pt x="239305" y="3255"/>
                </a:cubicBezTo>
                <a:cubicBezTo>
                  <a:pt x="239208" y="3486"/>
                  <a:pt x="239123" y="3729"/>
                  <a:pt x="238807" y="3729"/>
                </a:cubicBezTo>
                <a:cubicBezTo>
                  <a:pt x="238492" y="3729"/>
                  <a:pt x="238322" y="3522"/>
                  <a:pt x="238200" y="3267"/>
                </a:cubicBezTo>
                <a:cubicBezTo>
                  <a:pt x="238006" y="2903"/>
                  <a:pt x="237969" y="2478"/>
                  <a:pt x="237848" y="2089"/>
                </a:cubicBezTo>
                <a:cubicBezTo>
                  <a:pt x="237697" y="1542"/>
                  <a:pt x="237367" y="1274"/>
                  <a:pt x="236805" y="1274"/>
                </a:cubicBezTo>
                <a:cubicBezTo>
                  <a:pt x="236781" y="1274"/>
                  <a:pt x="236756" y="1274"/>
                  <a:pt x="236730" y="1275"/>
                </a:cubicBezTo>
                <a:cubicBezTo>
                  <a:pt x="235485" y="1334"/>
                  <a:pt x="234240" y="1356"/>
                  <a:pt x="232997" y="1356"/>
                </a:cubicBezTo>
                <a:cubicBezTo>
                  <a:pt x="231668" y="1356"/>
                  <a:pt x="230342" y="1331"/>
                  <a:pt x="229018" y="1300"/>
                </a:cubicBezTo>
                <a:cubicBezTo>
                  <a:pt x="227500" y="1263"/>
                  <a:pt x="225957" y="1178"/>
                  <a:pt x="224524" y="547"/>
                </a:cubicBezTo>
                <a:cubicBezTo>
                  <a:pt x="224075" y="352"/>
                  <a:pt x="223577" y="328"/>
                  <a:pt x="223091" y="304"/>
                </a:cubicBezTo>
                <a:cubicBezTo>
                  <a:pt x="222941" y="300"/>
                  <a:pt x="222791" y="298"/>
                  <a:pt x="222642" y="298"/>
                </a:cubicBezTo>
                <a:cubicBezTo>
                  <a:pt x="221385" y="298"/>
                  <a:pt x="220135" y="426"/>
                  <a:pt x="218876" y="534"/>
                </a:cubicBezTo>
                <a:cubicBezTo>
                  <a:pt x="217761" y="623"/>
                  <a:pt x="216646" y="847"/>
                  <a:pt x="215524" y="847"/>
                </a:cubicBezTo>
                <a:cubicBezTo>
                  <a:pt x="214959" y="847"/>
                  <a:pt x="214393" y="790"/>
                  <a:pt x="213824" y="632"/>
                </a:cubicBezTo>
                <a:cubicBezTo>
                  <a:pt x="213646" y="599"/>
                  <a:pt x="213468" y="583"/>
                  <a:pt x="213289" y="583"/>
                </a:cubicBezTo>
                <a:cubicBezTo>
                  <a:pt x="213200" y="583"/>
                  <a:pt x="213111" y="587"/>
                  <a:pt x="213022" y="595"/>
                </a:cubicBezTo>
                <a:cubicBezTo>
                  <a:pt x="211152" y="644"/>
                  <a:pt x="209306" y="887"/>
                  <a:pt x="207435" y="947"/>
                </a:cubicBezTo>
                <a:cubicBezTo>
                  <a:pt x="206285" y="989"/>
                  <a:pt x="205131" y="1087"/>
                  <a:pt x="203983" y="1087"/>
                </a:cubicBezTo>
                <a:cubicBezTo>
                  <a:pt x="202768" y="1087"/>
                  <a:pt x="201559" y="977"/>
                  <a:pt x="200366" y="571"/>
                </a:cubicBezTo>
                <a:cubicBezTo>
                  <a:pt x="199856" y="413"/>
                  <a:pt x="199322" y="328"/>
                  <a:pt x="198788" y="304"/>
                </a:cubicBezTo>
                <a:cubicBezTo>
                  <a:pt x="196018" y="109"/>
                  <a:pt x="193225" y="73"/>
                  <a:pt x="190443" y="73"/>
                </a:cubicBezTo>
                <a:cubicBezTo>
                  <a:pt x="190284" y="68"/>
                  <a:pt x="190125" y="66"/>
                  <a:pt x="189967" y="66"/>
                </a:cubicBezTo>
                <a:cubicBezTo>
                  <a:pt x="189414" y="66"/>
                  <a:pt x="188864" y="89"/>
                  <a:pt x="188315" y="89"/>
                </a:cubicBezTo>
                <a:cubicBezTo>
                  <a:pt x="187818" y="89"/>
                  <a:pt x="187321" y="70"/>
                  <a:pt x="1868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 name="Google Shape;186;p11"/>
          <p:cNvGrpSpPr/>
          <p:nvPr/>
        </p:nvGrpSpPr>
        <p:grpSpPr>
          <a:xfrm>
            <a:off x="-256328" y="239957"/>
            <a:ext cx="9747428" cy="4850977"/>
            <a:chOff x="-256328" y="239957"/>
            <a:chExt cx="9747428" cy="4850977"/>
          </a:xfrm>
        </p:grpSpPr>
        <p:sp>
          <p:nvSpPr>
            <p:cNvPr id="187" name="Google Shape;187;p11"/>
            <p:cNvSpPr/>
            <p:nvPr/>
          </p:nvSpPr>
          <p:spPr>
            <a:xfrm>
              <a:off x="8757879" y="803823"/>
              <a:ext cx="562025" cy="45801"/>
            </a:xfrm>
            <a:custGeom>
              <a:rect b="b" l="l" r="r" t="t"/>
              <a:pathLst>
                <a:path extrusionOk="0" h="1335" w="16382">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a:off x="-150589" y="285743"/>
              <a:ext cx="562060" cy="46144"/>
            </a:xfrm>
            <a:custGeom>
              <a:rect b="b" l="l" r="r" t="t"/>
              <a:pathLst>
                <a:path extrusionOk="0" h="1345" w="16383">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1"/>
            <p:cNvSpPr/>
            <p:nvPr/>
          </p:nvSpPr>
          <p:spPr>
            <a:xfrm>
              <a:off x="8929075" y="1355393"/>
              <a:ext cx="562025" cy="45766"/>
            </a:xfrm>
            <a:custGeom>
              <a:rect b="b" l="l" r="r" t="t"/>
              <a:pathLst>
                <a:path extrusionOk="0" h="1334" w="16382">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1"/>
            <p:cNvSpPr/>
            <p:nvPr/>
          </p:nvSpPr>
          <p:spPr>
            <a:xfrm>
              <a:off x="4291185" y="239957"/>
              <a:ext cx="561682" cy="45801"/>
            </a:xfrm>
            <a:custGeom>
              <a:rect b="b" l="l" r="r" t="t"/>
              <a:pathLst>
                <a:path extrusionOk="0" h="1335" w="16372">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a:off x="-256328" y="2548678"/>
              <a:ext cx="561682" cy="46144"/>
            </a:xfrm>
            <a:custGeom>
              <a:rect b="b" l="l" r="r" t="t"/>
              <a:pathLst>
                <a:path extrusionOk="0" h="1345" w="16372">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rot="10800000">
              <a:off x="8651948" y="4285468"/>
              <a:ext cx="562025" cy="45801"/>
            </a:xfrm>
            <a:custGeom>
              <a:rect b="b" l="l" r="r" t="t"/>
              <a:pathLst>
                <a:path extrusionOk="0" h="1335" w="16382">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rot="10800000">
              <a:off x="-150595" y="2766605"/>
              <a:ext cx="562060" cy="46144"/>
            </a:xfrm>
            <a:custGeom>
              <a:rect b="b" l="l" r="r" t="t"/>
              <a:pathLst>
                <a:path extrusionOk="0" h="1345" w="16383">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1"/>
            <p:cNvSpPr/>
            <p:nvPr/>
          </p:nvSpPr>
          <p:spPr>
            <a:xfrm flipH="1" rot="10800000">
              <a:off x="8823143" y="3733933"/>
              <a:ext cx="562025" cy="45766"/>
            </a:xfrm>
            <a:custGeom>
              <a:rect b="b" l="l" r="r" t="t"/>
              <a:pathLst>
                <a:path extrusionOk="0" h="1334" w="16382">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1"/>
            <p:cNvSpPr/>
            <p:nvPr/>
          </p:nvSpPr>
          <p:spPr>
            <a:xfrm flipH="1" rot="10800000">
              <a:off x="754779" y="5045134"/>
              <a:ext cx="561682" cy="45801"/>
            </a:xfrm>
            <a:custGeom>
              <a:rect b="b" l="l" r="r" t="t"/>
              <a:pathLst>
                <a:path extrusionOk="0" h="1335" w="16372">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rot="10800000">
              <a:off x="6767428" y="4952634"/>
              <a:ext cx="561682" cy="46144"/>
            </a:xfrm>
            <a:custGeom>
              <a:rect b="b" l="l" r="r" t="t"/>
              <a:pathLst>
                <a:path extrusionOk="0" h="1345" w="16372">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 name="Google Shape;197;p11"/>
          <p:cNvSpPr/>
          <p:nvPr/>
        </p:nvSpPr>
        <p:spPr>
          <a:xfrm>
            <a:off x="311665" y="239746"/>
            <a:ext cx="197259" cy="67998"/>
          </a:xfrm>
          <a:custGeom>
            <a:rect b="b" l="l" r="r" t="t"/>
            <a:pathLst>
              <a:path extrusionOk="0" h="525" w="1523">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a:off x="337569" y="491403"/>
            <a:ext cx="171355" cy="98176"/>
          </a:xfrm>
          <a:custGeom>
            <a:rect b="b" l="l" r="r" t="t"/>
            <a:pathLst>
              <a:path extrusionOk="0" h="758" w="1323">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1"/>
          <p:cNvSpPr/>
          <p:nvPr/>
        </p:nvSpPr>
        <p:spPr>
          <a:xfrm>
            <a:off x="337571" y="753776"/>
            <a:ext cx="117345" cy="85483"/>
          </a:xfrm>
          <a:custGeom>
            <a:rect b="b" l="l" r="r" t="t"/>
            <a:pathLst>
              <a:path extrusionOk="0" h="660" w="906">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a:off x="551020" y="369749"/>
            <a:ext cx="112682" cy="54010"/>
          </a:xfrm>
          <a:custGeom>
            <a:rect b="b" l="l" r="r" t="t"/>
            <a:pathLst>
              <a:path extrusionOk="0" h="417" w="87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a:off x="8491442" y="4703352"/>
            <a:ext cx="179835" cy="78532"/>
          </a:xfrm>
          <a:custGeom>
            <a:rect b="b" l="l" r="r" t="t"/>
            <a:pathLst>
              <a:path extrusionOk="0" h="538" w="1232">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a:off x="7971880" y="-84424"/>
            <a:ext cx="1825090" cy="501884"/>
          </a:xfrm>
          <a:custGeom>
            <a:rect b="b" l="l" r="r" t="t"/>
            <a:pathLst>
              <a:path extrusionOk="0" h="14629" w="53198">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a:off x="-256325" y="4490361"/>
            <a:ext cx="1470659" cy="404419"/>
          </a:xfrm>
          <a:custGeom>
            <a:rect b="b" l="l" r="r" t="t"/>
            <a:pathLst>
              <a:path extrusionOk="0" h="14629" w="53198">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1"/>
          <p:cNvSpPr txBox="1"/>
          <p:nvPr>
            <p:ph hasCustomPrompt="1" type="title"/>
          </p:nvPr>
        </p:nvSpPr>
        <p:spPr>
          <a:xfrm>
            <a:off x="1284000" y="1767200"/>
            <a:ext cx="6576000" cy="1078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05" name="Google Shape;205;p11"/>
          <p:cNvSpPr txBox="1"/>
          <p:nvPr>
            <p:ph idx="1" type="subTitle"/>
          </p:nvPr>
        </p:nvSpPr>
        <p:spPr>
          <a:xfrm>
            <a:off x="1284000" y="2845400"/>
            <a:ext cx="6576000" cy="41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8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06" name="Shape 20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10" name="Shape 21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1" name="Shape 31"/>
        <p:cNvGrpSpPr/>
        <p:nvPr/>
      </p:nvGrpSpPr>
      <p:grpSpPr>
        <a:xfrm>
          <a:off x="0" y="0"/>
          <a:ext cx="0" cy="0"/>
          <a:chOff x="0" y="0"/>
          <a:chExt cx="0" cy="0"/>
        </a:xfrm>
      </p:grpSpPr>
      <p:sp>
        <p:nvSpPr>
          <p:cNvPr id="32" name="Google Shape;32;p3"/>
          <p:cNvSpPr/>
          <p:nvPr/>
        </p:nvSpPr>
        <p:spPr>
          <a:xfrm>
            <a:off x="191429" y="177096"/>
            <a:ext cx="8638393" cy="4789309"/>
          </a:xfrm>
          <a:custGeom>
            <a:rect b="b" l="l" r="r" t="t"/>
            <a:pathLst>
              <a:path extrusionOk="0" h="158063" w="285119">
                <a:moveTo>
                  <a:pt x="182306" y="0"/>
                </a:moveTo>
                <a:cubicBezTo>
                  <a:pt x="181869" y="182"/>
                  <a:pt x="181638" y="547"/>
                  <a:pt x="181480" y="972"/>
                </a:cubicBezTo>
                <a:cubicBezTo>
                  <a:pt x="181189" y="1737"/>
                  <a:pt x="180946" y="2526"/>
                  <a:pt x="180618" y="3291"/>
                </a:cubicBezTo>
                <a:cubicBezTo>
                  <a:pt x="180439" y="3684"/>
                  <a:pt x="180331" y="4252"/>
                  <a:pt x="179789" y="4252"/>
                </a:cubicBezTo>
                <a:cubicBezTo>
                  <a:pt x="179778" y="4252"/>
                  <a:pt x="179767" y="4251"/>
                  <a:pt x="179755" y="4251"/>
                </a:cubicBezTo>
                <a:cubicBezTo>
                  <a:pt x="179172" y="4227"/>
                  <a:pt x="178929" y="3692"/>
                  <a:pt x="178723" y="3231"/>
                </a:cubicBezTo>
                <a:cubicBezTo>
                  <a:pt x="178614" y="2927"/>
                  <a:pt x="178541" y="2623"/>
                  <a:pt x="178480" y="2320"/>
                </a:cubicBezTo>
                <a:cubicBezTo>
                  <a:pt x="178383" y="1858"/>
                  <a:pt x="178310" y="1409"/>
                  <a:pt x="178237" y="947"/>
                </a:cubicBezTo>
                <a:cubicBezTo>
                  <a:pt x="178116" y="328"/>
                  <a:pt x="177836" y="61"/>
                  <a:pt x="177156" y="61"/>
                </a:cubicBezTo>
                <a:cubicBezTo>
                  <a:pt x="176957" y="60"/>
                  <a:pt x="176758" y="59"/>
                  <a:pt x="176559" y="59"/>
                </a:cubicBezTo>
                <a:cubicBezTo>
                  <a:pt x="174475" y="59"/>
                  <a:pt x="172392" y="115"/>
                  <a:pt x="170318" y="170"/>
                </a:cubicBezTo>
                <a:cubicBezTo>
                  <a:pt x="169225" y="194"/>
                  <a:pt x="168132" y="182"/>
                  <a:pt x="167039" y="255"/>
                </a:cubicBezTo>
                <a:cubicBezTo>
                  <a:pt x="165278" y="377"/>
                  <a:pt x="163529" y="680"/>
                  <a:pt x="161768" y="850"/>
                </a:cubicBezTo>
                <a:cubicBezTo>
                  <a:pt x="157857" y="1239"/>
                  <a:pt x="153922" y="1287"/>
                  <a:pt x="149999" y="1300"/>
                </a:cubicBezTo>
                <a:cubicBezTo>
                  <a:pt x="143146" y="1317"/>
                  <a:pt x="136296" y="1347"/>
                  <a:pt x="129447" y="1347"/>
                </a:cubicBezTo>
                <a:cubicBezTo>
                  <a:pt x="121681" y="1347"/>
                  <a:pt x="113917" y="1308"/>
                  <a:pt x="106153" y="1166"/>
                </a:cubicBezTo>
                <a:cubicBezTo>
                  <a:pt x="104550" y="1130"/>
                  <a:pt x="102959" y="1081"/>
                  <a:pt x="101355" y="984"/>
                </a:cubicBezTo>
                <a:cubicBezTo>
                  <a:pt x="99319" y="855"/>
                  <a:pt x="97306" y="514"/>
                  <a:pt x="95265" y="514"/>
                </a:cubicBezTo>
                <a:cubicBezTo>
                  <a:pt x="94811" y="514"/>
                  <a:pt x="94356" y="531"/>
                  <a:pt x="93898" y="571"/>
                </a:cubicBezTo>
                <a:cubicBezTo>
                  <a:pt x="92938" y="644"/>
                  <a:pt x="92355" y="996"/>
                  <a:pt x="92015" y="1858"/>
                </a:cubicBezTo>
                <a:cubicBezTo>
                  <a:pt x="91627" y="2806"/>
                  <a:pt x="91335" y="3789"/>
                  <a:pt x="90995" y="4749"/>
                </a:cubicBezTo>
                <a:cubicBezTo>
                  <a:pt x="90771" y="5382"/>
                  <a:pt x="90493" y="5687"/>
                  <a:pt x="90086" y="5687"/>
                </a:cubicBezTo>
                <a:cubicBezTo>
                  <a:pt x="89853" y="5687"/>
                  <a:pt x="89578" y="5587"/>
                  <a:pt x="89246" y="5393"/>
                </a:cubicBezTo>
                <a:cubicBezTo>
                  <a:pt x="88360" y="4870"/>
                  <a:pt x="87971" y="4032"/>
                  <a:pt x="87728" y="3097"/>
                </a:cubicBezTo>
                <a:cubicBezTo>
                  <a:pt x="87280" y="1374"/>
                  <a:pt x="87199" y="884"/>
                  <a:pt x="85712" y="884"/>
                </a:cubicBezTo>
                <a:cubicBezTo>
                  <a:pt x="85385" y="884"/>
                  <a:pt x="84990" y="908"/>
                  <a:pt x="84509" y="947"/>
                </a:cubicBezTo>
                <a:cubicBezTo>
                  <a:pt x="84437" y="947"/>
                  <a:pt x="84364" y="972"/>
                  <a:pt x="84291" y="972"/>
                </a:cubicBezTo>
                <a:cubicBezTo>
                  <a:pt x="83701" y="1019"/>
                  <a:pt x="83112" y="1043"/>
                  <a:pt x="82523" y="1043"/>
                </a:cubicBezTo>
                <a:cubicBezTo>
                  <a:pt x="81897" y="1043"/>
                  <a:pt x="81272" y="1016"/>
                  <a:pt x="80647" y="960"/>
                </a:cubicBezTo>
                <a:cubicBezTo>
                  <a:pt x="78929" y="804"/>
                  <a:pt x="77282" y="157"/>
                  <a:pt x="75509" y="157"/>
                </a:cubicBezTo>
                <a:cubicBezTo>
                  <a:pt x="75477" y="157"/>
                  <a:pt x="75445" y="157"/>
                  <a:pt x="75412" y="158"/>
                </a:cubicBezTo>
                <a:cubicBezTo>
                  <a:pt x="75210" y="162"/>
                  <a:pt x="75007" y="164"/>
                  <a:pt x="74804" y="164"/>
                </a:cubicBezTo>
                <a:cubicBezTo>
                  <a:pt x="74376" y="164"/>
                  <a:pt x="73948" y="157"/>
                  <a:pt x="73519" y="157"/>
                </a:cubicBezTo>
                <a:cubicBezTo>
                  <a:pt x="72408" y="157"/>
                  <a:pt x="71298" y="200"/>
                  <a:pt x="70214" y="510"/>
                </a:cubicBezTo>
                <a:cubicBezTo>
                  <a:pt x="68993" y="851"/>
                  <a:pt x="67727" y="1021"/>
                  <a:pt x="66459" y="1021"/>
                </a:cubicBezTo>
                <a:cubicBezTo>
                  <a:pt x="66415" y="1021"/>
                  <a:pt x="66371" y="1021"/>
                  <a:pt x="66327" y="1020"/>
                </a:cubicBezTo>
                <a:cubicBezTo>
                  <a:pt x="66251" y="1020"/>
                  <a:pt x="66174" y="1020"/>
                  <a:pt x="66098" y="1020"/>
                </a:cubicBezTo>
                <a:cubicBezTo>
                  <a:pt x="64256" y="1020"/>
                  <a:pt x="62425" y="1155"/>
                  <a:pt x="60583" y="1178"/>
                </a:cubicBezTo>
                <a:cubicBezTo>
                  <a:pt x="59805" y="1190"/>
                  <a:pt x="59307" y="1542"/>
                  <a:pt x="59052" y="2283"/>
                </a:cubicBezTo>
                <a:cubicBezTo>
                  <a:pt x="58931" y="2648"/>
                  <a:pt x="58834" y="3024"/>
                  <a:pt x="58773" y="3401"/>
                </a:cubicBezTo>
                <a:cubicBezTo>
                  <a:pt x="58578" y="4482"/>
                  <a:pt x="58506" y="5575"/>
                  <a:pt x="58336" y="6729"/>
                </a:cubicBezTo>
                <a:cubicBezTo>
                  <a:pt x="58117" y="6291"/>
                  <a:pt x="57971" y="5915"/>
                  <a:pt x="57813" y="5526"/>
                </a:cubicBezTo>
                <a:cubicBezTo>
                  <a:pt x="57352" y="4457"/>
                  <a:pt x="56951" y="3364"/>
                  <a:pt x="56332" y="2368"/>
                </a:cubicBezTo>
                <a:cubicBezTo>
                  <a:pt x="55965" y="1765"/>
                  <a:pt x="55495" y="1335"/>
                  <a:pt x="54753" y="1335"/>
                </a:cubicBezTo>
                <a:cubicBezTo>
                  <a:pt x="54733" y="1335"/>
                  <a:pt x="54713" y="1335"/>
                  <a:pt x="54692" y="1336"/>
                </a:cubicBezTo>
                <a:cubicBezTo>
                  <a:pt x="54493" y="1344"/>
                  <a:pt x="54293" y="1347"/>
                  <a:pt x="54095" y="1347"/>
                </a:cubicBezTo>
                <a:cubicBezTo>
                  <a:pt x="52742" y="1347"/>
                  <a:pt x="51395" y="1190"/>
                  <a:pt x="50040" y="1190"/>
                </a:cubicBezTo>
                <a:cubicBezTo>
                  <a:pt x="48534" y="1190"/>
                  <a:pt x="47028" y="1093"/>
                  <a:pt x="45546" y="911"/>
                </a:cubicBezTo>
                <a:cubicBezTo>
                  <a:pt x="45431" y="898"/>
                  <a:pt x="45320" y="891"/>
                  <a:pt x="45213" y="891"/>
                </a:cubicBezTo>
                <a:cubicBezTo>
                  <a:pt x="44551" y="891"/>
                  <a:pt x="44072" y="1161"/>
                  <a:pt x="43737" y="1810"/>
                </a:cubicBezTo>
                <a:cubicBezTo>
                  <a:pt x="43530" y="2271"/>
                  <a:pt x="43251" y="2696"/>
                  <a:pt x="42923" y="3097"/>
                </a:cubicBezTo>
                <a:cubicBezTo>
                  <a:pt x="42609" y="3427"/>
                  <a:pt x="42306" y="3593"/>
                  <a:pt x="42020" y="3593"/>
                </a:cubicBezTo>
                <a:cubicBezTo>
                  <a:pt x="41686" y="3593"/>
                  <a:pt x="41376" y="3367"/>
                  <a:pt x="41101" y="2915"/>
                </a:cubicBezTo>
                <a:cubicBezTo>
                  <a:pt x="40834" y="2478"/>
                  <a:pt x="40639" y="1992"/>
                  <a:pt x="40372" y="1567"/>
                </a:cubicBezTo>
                <a:cubicBezTo>
                  <a:pt x="39947" y="874"/>
                  <a:pt x="39388" y="352"/>
                  <a:pt x="38526" y="328"/>
                </a:cubicBezTo>
                <a:cubicBezTo>
                  <a:pt x="38155" y="317"/>
                  <a:pt x="37784" y="311"/>
                  <a:pt x="37412" y="311"/>
                </a:cubicBezTo>
                <a:cubicBezTo>
                  <a:pt x="36958" y="311"/>
                  <a:pt x="36503" y="320"/>
                  <a:pt x="36048" y="340"/>
                </a:cubicBezTo>
                <a:cubicBezTo>
                  <a:pt x="33303" y="486"/>
                  <a:pt x="30571" y="547"/>
                  <a:pt x="27838" y="741"/>
                </a:cubicBezTo>
                <a:cubicBezTo>
                  <a:pt x="27660" y="754"/>
                  <a:pt x="27482" y="759"/>
                  <a:pt x="27304" y="759"/>
                </a:cubicBezTo>
                <a:cubicBezTo>
                  <a:pt x="26462" y="759"/>
                  <a:pt x="25622" y="639"/>
                  <a:pt x="24789" y="619"/>
                </a:cubicBezTo>
                <a:cubicBezTo>
                  <a:pt x="24604" y="614"/>
                  <a:pt x="24418" y="611"/>
                  <a:pt x="24233" y="611"/>
                </a:cubicBezTo>
                <a:cubicBezTo>
                  <a:pt x="22891" y="611"/>
                  <a:pt x="21557" y="751"/>
                  <a:pt x="20223" y="826"/>
                </a:cubicBezTo>
                <a:cubicBezTo>
                  <a:pt x="18524" y="920"/>
                  <a:pt x="16826" y="966"/>
                  <a:pt x="15129" y="966"/>
                </a:cubicBezTo>
                <a:cubicBezTo>
                  <a:pt x="13550" y="966"/>
                  <a:pt x="11972" y="926"/>
                  <a:pt x="10397" y="850"/>
                </a:cubicBezTo>
                <a:cubicBezTo>
                  <a:pt x="8910" y="781"/>
                  <a:pt x="7423" y="767"/>
                  <a:pt x="5936" y="767"/>
                </a:cubicBezTo>
                <a:cubicBezTo>
                  <a:pt x="4867" y="767"/>
                  <a:pt x="3797" y="774"/>
                  <a:pt x="2727" y="774"/>
                </a:cubicBezTo>
                <a:cubicBezTo>
                  <a:pt x="2150" y="774"/>
                  <a:pt x="1573" y="772"/>
                  <a:pt x="996" y="765"/>
                </a:cubicBezTo>
                <a:cubicBezTo>
                  <a:pt x="936" y="763"/>
                  <a:pt x="875" y="761"/>
                  <a:pt x="814" y="761"/>
                </a:cubicBezTo>
                <a:cubicBezTo>
                  <a:pt x="540" y="761"/>
                  <a:pt x="266" y="805"/>
                  <a:pt x="97" y="1093"/>
                </a:cubicBezTo>
                <a:cubicBezTo>
                  <a:pt x="49" y="1433"/>
                  <a:pt x="24" y="1773"/>
                  <a:pt x="61" y="2113"/>
                </a:cubicBezTo>
                <a:cubicBezTo>
                  <a:pt x="61" y="53501"/>
                  <a:pt x="49" y="104901"/>
                  <a:pt x="49" y="156314"/>
                </a:cubicBezTo>
                <a:cubicBezTo>
                  <a:pt x="49" y="156654"/>
                  <a:pt x="0" y="156994"/>
                  <a:pt x="109" y="157334"/>
                </a:cubicBezTo>
                <a:cubicBezTo>
                  <a:pt x="527" y="157751"/>
                  <a:pt x="1064" y="157771"/>
                  <a:pt x="1585" y="157771"/>
                </a:cubicBezTo>
                <a:cubicBezTo>
                  <a:pt x="1640" y="157771"/>
                  <a:pt x="1695" y="157771"/>
                  <a:pt x="1749" y="157771"/>
                </a:cubicBezTo>
                <a:cubicBezTo>
                  <a:pt x="3061" y="157781"/>
                  <a:pt x="4371" y="157788"/>
                  <a:pt x="5681" y="157788"/>
                </a:cubicBezTo>
                <a:cubicBezTo>
                  <a:pt x="8982" y="157788"/>
                  <a:pt x="12279" y="157747"/>
                  <a:pt x="15583" y="157625"/>
                </a:cubicBezTo>
                <a:cubicBezTo>
                  <a:pt x="15777" y="157613"/>
                  <a:pt x="15972" y="157577"/>
                  <a:pt x="16166" y="157565"/>
                </a:cubicBezTo>
                <a:cubicBezTo>
                  <a:pt x="17436" y="157494"/>
                  <a:pt x="18709" y="157444"/>
                  <a:pt x="19983" y="157444"/>
                </a:cubicBezTo>
                <a:cubicBezTo>
                  <a:pt x="21133" y="157444"/>
                  <a:pt x="22282" y="157485"/>
                  <a:pt x="23429" y="157589"/>
                </a:cubicBezTo>
                <a:cubicBezTo>
                  <a:pt x="24832" y="157712"/>
                  <a:pt x="26227" y="157787"/>
                  <a:pt x="27623" y="157787"/>
                </a:cubicBezTo>
                <a:cubicBezTo>
                  <a:pt x="28571" y="157787"/>
                  <a:pt x="29520" y="157752"/>
                  <a:pt x="30474" y="157674"/>
                </a:cubicBezTo>
                <a:cubicBezTo>
                  <a:pt x="31520" y="157579"/>
                  <a:pt x="32578" y="157428"/>
                  <a:pt x="33631" y="157428"/>
                </a:cubicBezTo>
                <a:cubicBezTo>
                  <a:pt x="34058" y="157428"/>
                  <a:pt x="34483" y="157453"/>
                  <a:pt x="34907" y="157516"/>
                </a:cubicBezTo>
                <a:cubicBezTo>
                  <a:pt x="37797" y="157965"/>
                  <a:pt x="40712" y="157880"/>
                  <a:pt x="43615" y="157941"/>
                </a:cubicBezTo>
                <a:cubicBezTo>
                  <a:pt x="43646" y="157942"/>
                  <a:pt x="43677" y="157942"/>
                  <a:pt x="43707" y="157942"/>
                </a:cubicBezTo>
                <a:cubicBezTo>
                  <a:pt x="44529" y="157942"/>
                  <a:pt x="45063" y="157624"/>
                  <a:pt x="45449" y="156921"/>
                </a:cubicBezTo>
                <a:cubicBezTo>
                  <a:pt x="45789" y="156338"/>
                  <a:pt x="46093" y="155731"/>
                  <a:pt x="46518" y="155184"/>
                </a:cubicBezTo>
                <a:cubicBezTo>
                  <a:pt x="46614" y="155055"/>
                  <a:pt x="46701" y="154870"/>
                  <a:pt x="46879" y="154870"/>
                </a:cubicBezTo>
                <a:cubicBezTo>
                  <a:pt x="46903" y="154870"/>
                  <a:pt x="46928" y="154873"/>
                  <a:pt x="46955" y="154880"/>
                </a:cubicBezTo>
                <a:cubicBezTo>
                  <a:pt x="47149" y="154941"/>
                  <a:pt x="47162" y="155148"/>
                  <a:pt x="47198" y="155305"/>
                </a:cubicBezTo>
                <a:cubicBezTo>
                  <a:pt x="47356" y="155913"/>
                  <a:pt x="47441" y="156544"/>
                  <a:pt x="47623" y="157152"/>
                </a:cubicBezTo>
                <a:cubicBezTo>
                  <a:pt x="47793" y="157674"/>
                  <a:pt x="48097" y="157941"/>
                  <a:pt x="48692" y="157941"/>
                </a:cubicBezTo>
                <a:cubicBezTo>
                  <a:pt x="52251" y="157929"/>
                  <a:pt x="55809" y="157820"/>
                  <a:pt x="59368" y="157455"/>
                </a:cubicBezTo>
                <a:cubicBezTo>
                  <a:pt x="60795" y="157309"/>
                  <a:pt x="62225" y="157237"/>
                  <a:pt x="63655" y="157237"/>
                </a:cubicBezTo>
                <a:cubicBezTo>
                  <a:pt x="65086" y="157237"/>
                  <a:pt x="66516" y="157309"/>
                  <a:pt x="67943" y="157455"/>
                </a:cubicBezTo>
                <a:cubicBezTo>
                  <a:pt x="70006" y="157678"/>
                  <a:pt x="72060" y="157860"/>
                  <a:pt x="74131" y="157860"/>
                </a:cubicBezTo>
                <a:cubicBezTo>
                  <a:pt x="74315" y="157860"/>
                  <a:pt x="74499" y="157859"/>
                  <a:pt x="74684" y="157856"/>
                </a:cubicBezTo>
                <a:cubicBezTo>
                  <a:pt x="75586" y="157845"/>
                  <a:pt x="76488" y="157664"/>
                  <a:pt x="77381" y="157664"/>
                </a:cubicBezTo>
                <a:cubicBezTo>
                  <a:pt x="77498" y="157664"/>
                  <a:pt x="77615" y="157667"/>
                  <a:pt x="77732" y="157674"/>
                </a:cubicBezTo>
                <a:cubicBezTo>
                  <a:pt x="78853" y="157743"/>
                  <a:pt x="79971" y="157760"/>
                  <a:pt x="81089" y="157760"/>
                </a:cubicBezTo>
                <a:cubicBezTo>
                  <a:pt x="82195" y="157760"/>
                  <a:pt x="83300" y="157743"/>
                  <a:pt x="84406" y="157743"/>
                </a:cubicBezTo>
                <a:cubicBezTo>
                  <a:pt x="84946" y="157743"/>
                  <a:pt x="85487" y="157747"/>
                  <a:pt x="86028" y="157759"/>
                </a:cubicBezTo>
                <a:cubicBezTo>
                  <a:pt x="86538" y="157759"/>
                  <a:pt x="87048" y="157722"/>
                  <a:pt x="87546" y="157662"/>
                </a:cubicBezTo>
                <a:cubicBezTo>
                  <a:pt x="88129" y="157601"/>
                  <a:pt x="88675" y="157309"/>
                  <a:pt x="89028" y="156836"/>
                </a:cubicBezTo>
                <a:cubicBezTo>
                  <a:pt x="89295" y="156514"/>
                  <a:pt x="89486" y="156356"/>
                  <a:pt x="89682" y="156356"/>
                </a:cubicBezTo>
                <a:cubicBezTo>
                  <a:pt x="89878" y="156356"/>
                  <a:pt x="90078" y="156514"/>
                  <a:pt x="90364" y="156824"/>
                </a:cubicBezTo>
                <a:cubicBezTo>
                  <a:pt x="90716" y="157212"/>
                  <a:pt x="91092" y="157565"/>
                  <a:pt x="91639" y="157577"/>
                </a:cubicBezTo>
                <a:cubicBezTo>
                  <a:pt x="92878" y="157625"/>
                  <a:pt x="94117" y="157650"/>
                  <a:pt x="95355" y="157674"/>
                </a:cubicBezTo>
                <a:cubicBezTo>
                  <a:pt x="95383" y="157674"/>
                  <a:pt x="95410" y="157674"/>
                  <a:pt x="95438" y="157674"/>
                </a:cubicBezTo>
                <a:cubicBezTo>
                  <a:pt x="96438" y="157674"/>
                  <a:pt x="97437" y="157525"/>
                  <a:pt x="98441" y="157525"/>
                </a:cubicBezTo>
                <a:cubicBezTo>
                  <a:pt x="98861" y="157525"/>
                  <a:pt x="99282" y="157551"/>
                  <a:pt x="99704" y="157625"/>
                </a:cubicBezTo>
                <a:cubicBezTo>
                  <a:pt x="101768" y="157990"/>
                  <a:pt x="103857" y="157868"/>
                  <a:pt x="105934" y="158002"/>
                </a:cubicBezTo>
                <a:cubicBezTo>
                  <a:pt x="105979" y="158005"/>
                  <a:pt x="106021" y="158007"/>
                  <a:pt x="106062" y="158007"/>
                </a:cubicBezTo>
                <a:cubicBezTo>
                  <a:pt x="106647" y="158007"/>
                  <a:pt x="106874" y="157684"/>
                  <a:pt x="106942" y="157139"/>
                </a:cubicBezTo>
                <a:cubicBezTo>
                  <a:pt x="107003" y="156569"/>
                  <a:pt x="107088" y="155986"/>
                  <a:pt x="107137" y="155415"/>
                </a:cubicBezTo>
                <a:cubicBezTo>
                  <a:pt x="107197" y="154880"/>
                  <a:pt x="107161" y="154322"/>
                  <a:pt x="107465" y="153787"/>
                </a:cubicBezTo>
                <a:cubicBezTo>
                  <a:pt x="107732" y="154030"/>
                  <a:pt x="107793" y="154322"/>
                  <a:pt x="107878" y="154601"/>
                </a:cubicBezTo>
                <a:cubicBezTo>
                  <a:pt x="108096" y="155318"/>
                  <a:pt x="108291" y="156046"/>
                  <a:pt x="108485" y="156775"/>
                </a:cubicBezTo>
                <a:cubicBezTo>
                  <a:pt x="108788" y="157856"/>
                  <a:pt x="108874" y="157917"/>
                  <a:pt x="109991" y="157917"/>
                </a:cubicBezTo>
                <a:cubicBezTo>
                  <a:pt x="110859" y="157916"/>
                  <a:pt x="111728" y="157916"/>
                  <a:pt x="112597" y="157916"/>
                </a:cubicBezTo>
                <a:cubicBezTo>
                  <a:pt x="118108" y="157916"/>
                  <a:pt x="123622" y="157931"/>
                  <a:pt x="129135" y="157931"/>
                </a:cubicBezTo>
                <a:cubicBezTo>
                  <a:pt x="134990" y="157931"/>
                  <a:pt x="140844" y="157914"/>
                  <a:pt x="146695" y="157844"/>
                </a:cubicBezTo>
                <a:cubicBezTo>
                  <a:pt x="148550" y="157825"/>
                  <a:pt x="150413" y="157799"/>
                  <a:pt x="152277" y="157799"/>
                </a:cubicBezTo>
                <a:cubicBezTo>
                  <a:pt x="152841" y="157799"/>
                  <a:pt x="153406" y="157802"/>
                  <a:pt x="153970" y="157807"/>
                </a:cubicBezTo>
                <a:cubicBezTo>
                  <a:pt x="154030" y="157808"/>
                  <a:pt x="154091" y="157808"/>
                  <a:pt x="154151" y="157808"/>
                </a:cubicBezTo>
                <a:cubicBezTo>
                  <a:pt x="157404" y="157808"/>
                  <a:pt x="160601" y="157175"/>
                  <a:pt x="163845" y="157115"/>
                </a:cubicBezTo>
                <a:cubicBezTo>
                  <a:pt x="166572" y="157070"/>
                  <a:pt x="169309" y="156942"/>
                  <a:pt x="172038" y="156942"/>
                </a:cubicBezTo>
                <a:cubicBezTo>
                  <a:pt x="172262" y="156942"/>
                  <a:pt x="172487" y="156943"/>
                  <a:pt x="172711" y="156945"/>
                </a:cubicBezTo>
                <a:cubicBezTo>
                  <a:pt x="174290" y="156957"/>
                  <a:pt x="175869" y="156994"/>
                  <a:pt x="177436" y="157042"/>
                </a:cubicBezTo>
                <a:cubicBezTo>
                  <a:pt x="178626" y="157079"/>
                  <a:pt x="179816" y="157188"/>
                  <a:pt x="180994" y="157273"/>
                </a:cubicBezTo>
                <a:cubicBezTo>
                  <a:pt x="182251" y="157368"/>
                  <a:pt x="183450" y="157845"/>
                  <a:pt x="184715" y="157845"/>
                </a:cubicBezTo>
                <a:cubicBezTo>
                  <a:pt x="184746" y="157845"/>
                  <a:pt x="184777" y="157844"/>
                  <a:pt x="184808" y="157844"/>
                </a:cubicBezTo>
                <a:cubicBezTo>
                  <a:pt x="185350" y="157837"/>
                  <a:pt x="185892" y="157834"/>
                  <a:pt x="186434" y="157834"/>
                </a:cubicBezTo>
                <a:cubicBezTo>
                  <a:pt x="187520" y="157834"/>
                  <a:pt x="188606" y="157844"/>
                  <a:pt x="189694" y="157844"/>
                </a:cubicBezTo>
                <a:cubicBezTo>
                  <a:pt x="190781" y="157844"/>
                  <a:pt x="191869" y="157834"/>
                  <a:pt x="192958" y="157795"/>
                </a:cubicBezTo>
                <a:cubicBezTo>
                  <a:pt x="194014" y="157759"/>
                  <a:pt x="194694" y="157370"/>
                  <a:pt x="195168" y="156459"/>
                </a:cubicBezTo>
                <a:cubicBezTo>
                  <a:pt x="195484" y="155828"/>
                  <a:pt x="195812" y="155196"/>
                  <a:pt x="196273" y="154662"/>
                </a:cubicBezTo>
                <a:cubicBezTo>
                  <a:pt x="196566" y="154331"/>
                  <a:pt x="196845" y="154170"/>
                  <a:pt x="197135" y="154170"/>
                </a:cubicBezTo>
                <a:cubicBezTo>
                  <a:pt x="197399" y="154170"/>
                  <a:pt x="197673" y="154304"/>
                  <a:pt x="197974" y="154565"/>
                </a:cubicBezTo>
                <a:cubicBezTo>
                  <a:pt x="198362" y="154893"/>
                  <a:pt x="198690" y="155281"/>
                  <a:pt x="198945" y="155731"/>
                </a:cubicBezTo>
                <a:cubicBezTo>
                  <a:pt x="199646" y="157020"/>
                  <a:pt x="200559" y="157566"/>
                  <a:pt x="202021" y="157566"/>
                </a:cubicBezTo>
                <a:cubicBezTo>
                  <a:pt x="202157" y="157566"/>
                  <a:pt x="202298" y="157562"/>
                  <a:pt x="202443" y="157552"/>
                </a:cubicBezTo>
                <a:cubicBezTo>
                  <a:pt x="204581" y="157410"/>
                  <a:pt x="206736" y="157310"/>
                  <a:pt x="208900" y="157310"/>
                </a:cubicBezTo>
                <a:cubicBezTo>
                  <a:pt x="209318" y="157310"/>
                  <a:pt x="209737" y="157314"/>
                  <a:pt x="210156" y="157322"/>
                </a:cubicBezTo>
                <a:cubicBezTo>
                  <a:pt x="210783" y="157334"/>
                  <a:pt x="211414" y="157338"/>
                  <a:pt x="212045" y="157338"/>
                </a:cubicBezTo>
                <a:cubicBezTo>
                  <a:pt x="213307" y="157338"/>
                  <a:pt x="214573" y="157322"/>
                  <a:pt x="215828" y="157322"/>
                </a:cubicBezTo>
                <a:cubicBezTo>
                  <a:pt x="215903" y="157320"/>
                  <a:pt x="215978" y="157319"/>
                  <a:pt x="216053" y="157319"/>
                </a:cubicBezTo>
                <a:cubicBezTo>
                  <a:pt x="216439" y="157319"/>
                  <a:pt x="216826" y="157346"/>
                  <a:pt x="217212" y="157407"/>
                </a:cubicBezTo>
                <a:cubicBezTo>
                  <a:pt x="219131" y="157795"/>
                  <a:pt x="221099" y="157990"/>
                  <a:pt x="223054" y="157990"/>
                </a:cubicBezTo>
                <a:cubicBezTo>
                  <a:pt x="223147" y="157995"/>
                  <a:pt x="223240" y="157997"/>
                  <a:pt x="223334" y="157997"/>
                </a:cubicBezTo>
                <a:cubicBezTo>
                  <a:pt x="223614" y="157997"/>
                  <a:pt x="223896" y="157979"/>
                  <a:pt x="224178" y="157979"/>
                </a:cubicBezTo>
                <a:cubicBezTo>
                  <a:pt x="224452" y="157979"/>
                  <a:pt x="224726" y="157996"/>
                  <a:pt x="224998" y="158063"/>
                </a:cubicBezTo>
                <a:lnTo>
                  <a:pt x="232285" y="158063"/>
                </a:lnTo>
                <a:cubicBezTo>
                  <a:pt x="233658" y="157941"/>
                  <a:pt x="235030" y="157953"/>
                  <a:pt x="236390" y="157905"/>
                </a:cubicBezTo>
                <a:cubicBezTo>
                  <a:pt x="237386" y="157880"/>
                  <a:pt x="238382" y="157880"/>
                  <a:pt x="239366" y="157783"/>
                </a:cubicBezTo>
                <a:cubicBezTo>
                  <a:pt x="241342" y="157600"/>
                  <a:pt x="243309" y="157320"/>
                  <a:pt x="245291" y="157320"/>
                </a:cubicBezTo>
                <a:cubicBezTo>
                  <a:pt x="245539" y="157320"/>
                  <a:pt x="245786" y="157324"/>
                  <a:pt x="246034" y="157334"/>
                </a:cubicBezTo>
                <a:cubicBezTo>
                  <a:pt x="246085" y="157335"/>
                  <a:pt x="246136" y="157336"/>
                  <a:pt x="246186" y="157336"/>
                </a:cubicBezTo>
                <a:cubicBezTo>
                  <a:pt x="247393" y="157336"/>
                  <a:pt x="248252" y="156907"/>
                  <a:pt x="248718" y="155694"/>
                </a:cubicBezTo>
                <a:cubicBezTo>
                  <a:pt x="248874" y="155298"/>
                  <a:pt x="249042" y="154747"/>
                  <a:pt x="249587" y="154747"/>
                </a:cubicBezTo>
                <a:cubicBezTo>
                  <a:pt x="249593" y="154747"/>
                  <a:pt x="249599" y="154747"/>
                  <a:pt x="249605" y="154747"/>
                </a:cubicBezTo>
                <a:cubicBezTo>
                  <a:pt x="250151" y="154747"/>
                  <a:pt x="250164" y="155342"/>
                  <a:pt x="250297" y="155731"/>
                </a:cubicBezTo>
                <a:cubicBezTo>
                  <a:pt x="250613" y="156550"/>
                  <a:pt x="251121" y="157020"/>
                  <a:pt x="251996" y="157020"/>
                </a:cubicBezTo>
                <a:cubicBezTo>
                  <a:pt x="252028" y="157020"/>
                  <a:pt x="252061" y="157019"/>
                  <a:pt x="252095" y="157018"/>
                </a:cubicBezTo>
                <a:cubicBezTo>
                  <a:pt x="252418" y="157007"/>
                  <a:pt x="252741" y="157003"/>
                  <a:pt x="253064" y="157003"/>
                </a:cubicBezTo>
                <a:cubicBezTo>
                  <a:pt x="255098" y="157003"/>
                  <a:pt x="257127" y="157184"/>
                  <a:pt x="259162" y="157184"/>
                </a:cubicBezTo>
                <a:cubicBezTo>
                  <a:pt x="259401" y="157184"/>
                  <a:pt x="259641" y="157181"/>
                  <a:pt x="259880" y="157176"/>
                </a:cubicBezTo>
                <a:cubicBezTo>
                  <a:pt x="260093" y="157171"/>
                  <a:pt x="260306" y="157168"/>
                  <a:pt x="260519" y="157168"/>
                </a:cubicBezTo>
                <a:cubicBezTo>
                  <a:pt x="262247" y="157168"/>
                  <a:pt x="263967" y="157327"/>
                  <a:pt x="265698" y="157370"/>
                </a:cubicBezTo>
                <a:cubicBezTo>
                  <a:pt x="266742" y="157370"/>
                  <a:pt x="267775" y="157443"/>
                  <a:pt x="268819" y="157552"/>
                </a:cubicBezTo>
                <a:cubicBezTo>
                  <a:pt x="270209" y="157728"/>
                  <a:pt x="271599" y="157834"/>
                  <a:pt x="272994" y="157834"/>
                </a:cubicBezTo>
                <a:cubicBezTo>
                  <a:pt x="274012" y="157834"/>
                  <a:pt x="275033" y="157778"/>
                  <a:pt x="276058" y="157650"/>
                </a:cubicBezTo>
                <a:cubicBezTo>
                  <a:pt x="278511" y="157346"/>
                  <a:pt x="280965" y="156969"/>
                  <a:pt x="283443" y="156860"/>
                </a:cubicBezTo>
                <a:cubicBezTo>
                  <a:pt x="284159" y="156836"/>
                  <a:pt x="284353" y="156605"/>
                  <a:pt x="284402" y="155852"/>
                </a:cubicBezTo>
                <a:cubicBezTo>
                  <a:pt x="284451" y="155026"/>
                  <a:pt x="284390" y="154212"/>
                  <a:pt x="284475" y="153386"/>
                </a:cubicBezTo>
                <a:cubicBezTo>
                  <a:pt x="284779" y="150520"/>
                  <a:pt x="285119" y="147642"/>
                  <a:pt x="285082" y="144763"/>
                </a:cubicBezTo>
                <a:lnTo>
                  <a:pt x="285082" y="142261"/>
                </a:lnTo>
                <a:lnTo>
                  <a:pt x="285082" y="1870"/>
                </a:lnTo>
                <a:cubicBezTo>
                  <a:pt x="285082" y="1603"/>
                  <a:pt x="285094" y="1336"/>
                  <a:pt x="285070" y="1069"/>
                </a:cubicBezTo>
                <a:cubicBezTo>
                  <a:pt x="284864" y="753"/>
                  <a:pt x="284536" y="753"/>
                  <a:pt x="284232" y="753"/>
                </a:cubicBezTo>
                <a:cubicBezTo>
                  <a:pt x="282580" y="741"/>
                  <a:pt x="280928" y="668"/>
                  <a:pt x="279277" y="607"/>
                </a:cubicBezTo>
                <a:cubicBezTo>
                  <a:pt x="278305" y="574"/>
                  <a:pt x="277334" y="560"/>
                  <a:pt x="276363" y="560"/>
                </a:cubicBezTo>
                <a:cubicBezTo>
                  <a:pt x="271589" y="560"/>
                  <a:pt x="266816" y="901"/>
                  <a:pt x="262042" y="1032"/>
                </a:cubicBezTo>
                <a:cubicBezTo>
                  <a:pt x="261362" y="1057"/>
                  <a:pt x="260912" y="1372"/>
                  <a:pt x="260633" y="1980"/>
                </a:cubicBezTo>
                <a:cubicBezTo>
                  <a:pt x="260293" y="2733"/>
                  <a:pt x="260050" y="3522"/>
                  <a:pt x="259722" y="4287"/>
                </a:cubicBezTo>
                <a:cubicBezTo>
                  <a:pt x="259613" y="4530"/>
                  <a:pt x="259540" y="4822"/>
                  <a:pt x="259261" y="4980"/>
                </a:cubicBezTo>
                <a:cubicBezTo>
                  <a:pt x="259006" y="4700"/>
                  <a:pt x="259103" y="4397"/>
                  <a:pt x="259078" y="4117"/>
                </a:cubicBezTo>
                <a:cubicBezTo>
                  <a:pt x="259030" y="3437"/>
                  <a:pt x="259248" y="2769"/>
                  <a:pt x="259212" y="2089"/>
                </a:cubicBezTo>
                <a:cubicBezTo>
                  <a:pt x="259176" y="1263"/>
                  <a:pt x="258957" y="996"/>
                  <a:pt x="258155" y="887"/>
                </a:cubicBezTo>
                <a:cubicBezTo>
                  <a:pt x="256273" y="619"/>
                  <a:pt x="254378" y="474"/>
                  <a:pt x="252483" y="449"/>
                </a:cubicBezTo>
                <a:cubicBezTo>
                  <a:pt x="252346" y="448"/>
                  <a:pt x="252208" y="447"/>
                  <a:pt x="252070" y="447"/>
                </a:cubicBezTo>
                <a:cubicBezTo>
                  <a:pt x="249941" y="447"/>
                  <a:pt x="247841" y="618"/>
                  <a:pt x="245730" y="789"/>
                </a:cubicBezTo>
                <a:cubicBezTo>
                  <a:pt x="244249" y="899"/>
                  <a:pt x="242779" y="1032"/>
                  <a:pt x="241297" y="1057"/>
                </a:cubicBezTo>
                <a:cubicBezTo>
                  <a:pt x="240180" y="1069"/>
                  <a:pt x="239900" y="1312"/>
                  <a:pt x="239597" y="2356"/>
                </a:cubicBezTo>
                <a:cubicBezTo>
                  <a:pt x="239512" y="2660"/>
                  <a:pt x="239415" y="2964"/>
                  <a:pt x="239305" y="3255"/>
                </a:cubicBezTo>
                <a:cubicBezTo>
                  <a:pt x="239208" y="3486"/>
                  <a:pt x="239123" y="3729"/>
                  <a:pt x="238807" y="3729"/>
                </a:cubicBezTo>
                <a:cubicBezTo>
                  <a:pt x="238492" y="3729"/>
                  <a:pt x="238322" y="3522"/>
                  <a:pt x="238200" y="3267"/>
                </a:cubicBezTo>
                <a:cubicBezTo>
                  <a:pt x="238006" y="2903"/>
                  <a:pt x="237969" y="2478"/>
                  <a:pt x="237848" y="2089"/>
                </a:cubicBezTo>
                <a:cubicBezTo>
                  <a:pt x="237697" y="1542"/>
                  <a:pt x="237367" y="1274"/>
                  <a:pt x="236805" y="1274"/>
                </a:cubicBezTo>
                <a:cubicBezTo>
                  <a:pt x="236781" y="1274"/>
                  <a:pt x="236756" y="1274"/>
                  <a:pt x="236730" y="1275"/>
                </a:cubicBezTo>
                <a:cubicBezTo>
                  <a:pt x="235485" y="1334"/>
                  <a:pt x="234240" y="1356"/>
                  <a:pt x="232997" y="1356"/>
                </a:cubicBezTo>
                <a:cubicBezTo>
                  <a:pt x="231668" y="1356"/>
                  <a:pt x="230342" y="1331"/>
                  <a:pt x="229018" y="1300"/>
                </a:cubicBezTo>
                <a:cubicBezTo>
                  <a:pt x="227500" y="1263"/>
                  <a:pt x="225957" y="1178"/>
                  <a:pt x="224524" y="547"/>
                </a:cubicBezTo>
                <a:cubicBezTo>
                  <a:pt x="224075" y="352"/>
                  <a:pt x="223577" y="328"/>
                  <a:pt x="223091" y="304"/>
                </a:cubicBezTo>
                <a:cubicBezTo>
                  <a:pt x="222941" y="300"/>
                  <a:pt x="222791" y="298"/>
                  <a:pt x="222642" y="298"/>
                </a:cubicBezTo>
                <a:cubicBezTo>
                  <a:pt x="221385" y="298"/>
                  <a:pt x="220135" y="426"/>
                  <a:pt x="218876" y="534"/>
                </a:cubicBezTo>
                <a:cubicBezTo>
                  <a:pt x="217761" y="623"/>
                  <a:pt x="216646" y="847"/>
                  <a:pt x="215524" y="847"/>
                </a:cubicBezTo>
                <a:cubicBezTo>
                  <a:pt x="214959" y="847"/>
                  <a:pt x="214393" y="790"/>
                  <a:pt x="213824" y="632"/>
                </a:cubicBezTo>
                <a:cubicBezTo>
                  <a:pt x="213646" y="599"/>
                  <a:pt x="213468" y="583"/>
                  <a:pt x="213289" y="583"/>
                </a:cubicBezTo>
                <a:cubicBezTo>
                  <a:pt x="213200" y="583"/>
                  <a:pt x="213111" y="587"/>
                  <a:pt x="213022" y="595"/>
                </a:cubicBezTo>
                <a:cubicBezTo>
                  <a:pt x="211152" y="644"/>
                  <a:pt x="209306" y="887"/>
                  <a:pt x="207435" y="947"/>
                </a:cubicBezTo>
                <a:cubicBezTo>
                  <a:pt x="206285" y="989"/>
                  <a:pt x="205131" y="1087"/>
                  <a:pt x="203983" y="1087"/>
                </a:cubicBezTo>
                <a:cubicBezTo>
                  <a:pt x="202768" y="1087"/>
                  <a:pt x="201559" y="977"/>
                  <a:pt x="200366" y="571"/>
                </a:cubicBezTo>
                <a:cubicBezTo>
                  <a:pt x="199856" y="413"/>
                  <a:pt x="199322" y="328"/>
                  <a:pt x="198788" y="304"/>
                </a:cubicBezTo>
                <a:cubicBezTo>
                  <a:pt x="196018" y="109"/>
                  <a:pt x="193225" y="73"/>
                  <a:pt x="190443" y="73"/>
                </a:cubicBezTo>
                <a:cubicBezTo>
                  <a:pt x="190284" y="68"/>
                  <a:pt x="190125" y="66"/>
                  <a:pt x="189967" y="66"/>
                </a:cubicBezTo>
                <a:cubicBezTo>
                  <a:pt x="189414" y="66"/>
                  <a:pt x="188864" y="89"/>
                  <a:pt x="188315" y="89"/>
                </a:cubicBezTo>
                <a:cubicBezTo>
                  <a:pt x="187818" y="89"/>
                  <a:pt x="187321" y="70"/>
                  <a:pt x="1868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txBox="1"/>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solidFill>
                <a:srgbClr val="262A29"/>
              </a:solidFill>
              <a:latin typeface="Domine"/>
              <a:ea typeface="Domine"/>
              <a:cs typeface="Domine"/>
              <a:sym typeface="Domine"/>
            </a:endParaRPr>
          </a:p>
        </p:txBody>
      </p:sp>
      <p:grpSp>
        <p:nvGrpSpPr>
          <p:cNvPr id="34" name="Google Shape;34;p3"/>
          <p:cNvGrpSpPr/>
          <p:nvPr/>
        </p:nvGrpSpPr>
        <p:grpSpPr>
          <a:xfrm>
            <a:off x="-256328" y="239957"/>
            <a:ext cx="9747428" cy="4850977"/>
            <a:chOff x="-256328" y="239957"/>
            <a:chExt cx="9747428" cy="4850977"/>
          </a:xfrm>
        </p:grpSpPr>
        <p:sp>
          <p:nvSpPr>
            <p:cNvPr id="35" name="Google Shape;35;p3"/>
            <p:cNvSpPr/>
            <p:nvPr/>
          </p:nvSpPr>
          <p:spPr>
            <a:xfrm>
              <a:off x="8757879" y="803823"/>
              <a:ext cx="562025" cy="45801"/>
            </a:xfrm>
            <a:custGeom>
              <a:rect b="b" l="l" r="r" t="t"/>
              <a:pathLst>
                <a:path extrusionOk="0" h="1335" w="16382">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150589" y="285743"/>
              <a:ext cx="562060" cy="46144"/>
            </a:xfrm>
            <a:custGeom>
              <a:rect b="b" l="l" r="r" t="t"/>
              <a:pathLst>
                <a:path extrusionOk="0" h="1345" w="16383">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8929075" y="1355393"/>
              <a:ext cx="562025" cy="45766"/>
            </a:xfrm>
            <a:custGeom>
              <a:rect b="b" l="l" r="r" t="t"/>
              <a:pathLst>
                <a:path extrusionOk="0" h="1334" w="16382">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4291185" y="239957"/>
              <a:ext cx="561682" cy="45801"/>
            </a:xfrm>
            <a:custGeom>
              <a:rect b="b" l="l" r="r" t="t"/>
              <a:pathLst>
                <a:path extrusionOk="0" h="1335" w="16372">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256328" y="2548678"/>
              <a:ext cx="561682" cy="46144"/>
            </a:xfrm>
            <a:custGeom>
              <a:rect b="b" l="l" r="r" t="t"/>
              <a:pathLst>
                <a:path extrusionOk="0" h="1345" w="16372">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flipH="1" rot="10800000">
              <a:off x="8651948" y="4285468"/>
              <a:ext cx="562025" cy="45801"/>
            </a:xfrm>
            <a:custGeom>
              <a:rect b="b" l="l" r="r" t="t"/>
              <a:pathLst>
                <a:path extrusionOk="0" h="1335" w="16382">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flipH="1" rot="10800000">
              <a:off x="-150595" y="2766605"/>
              <a:ext cx="562060" cy="46144"/>
            </a:xfrm>
            <a:custGeom>
              <a:rect b="b" l="l" r="r" t="t"/>
              <a:pathLst>
                <a:path extrusionOk="0" h="1345" w="16383">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flipH="1" rot="10800000">
              <a:off x="8823143" y="3733933"/>
              <a:ext cx="562025" cy="45766"/>
            </a:xfrm>
            <a:custGeom>
              <a:rect b="b" l="l" r="r" t="t"/>
              <a:pathLst>
                <a:path extrusionOk="0" h="1334" w="16382">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flipH="1" rot="10800000">
              <a:off x="754779" y="5045134"/>
              <a:ext cx="561682" cy="45801"/>
            </a:xfrm>
            <a:custGeom>
              <a:rect b="b" l="l" r="r" t="t"/>
              <a:pathLst>
                <a:path extrusionOk="0" h="1335" w="16372">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flipH="1" rot="10800000">
              <a:off x="6767428" y="4952634"/>
              <a:ext cx="561682" cy="46144"/>
            </a:xfrm>
            <a:custGeom>
              <a:rect b="b" l="l" r="r" t="t"/>
              <a:pathLst>
                <a:path extrusionOk="0" h="1345" w="16372">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3"/>
          <p:cNvSpPr/>
          <p:nvPr/>
        </p:nvSpPr>
        <p:spPr>
          <a:xfrm>
            <a:off x="311665" y="239746"/>
            <a:ext cx="197259" cy="67998"/>
          </a:xfrm>
          <a:custGeom>
            <a:rect b="b" l="l" r="r" t="t"/>
            <a:pathLst>
              <a:path extrusionOk="0" h="525" w="1523">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337569" y="491403"/>
            <a:ext cx="171355" cy="98176"/>
          </a:xfrm>
          <a:custGeom>
            <a:rect b="b" l="l" r="r" t="t"/>
            <a:pathLst>
              <a:path extrusionOk="0" h="758" w="1323">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337571" y="753776"/>
            <a:ext cx="117345" cy="85483"/>
          </a:xfrm>
          <a:custGeom>
            <a:rect b="b" l="l" r="r" t="t"/>
            <a:pathLst>
              <a:path extrusionOk="0" h="660" w="906">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551020" y="369749"/>
            <a:ext cx="112682" cy="54010"/>
          </a:xfrm>
          <a:custGeom>
            <a:rect b="b" l="l" r="r" t="t"/>
            <a:pathLst>
              <a:path extrusionOk="0" h="417" w="87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8491442" y="4703352"/>
            <a:ext cx="179835" cy="78532"/>
          </a:xfrm>
          <a:custGeom>
            <a:rect b="b" l="l" r="r" t="t"/>
            <a:pathLst>
              <a:path extrusionOk="0" h="538" w="1232">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7971880" y="-84424"/>
            <a:ext cx="1825090" cy="501884"/>
          </a:xfrm>
          <a:custGeom>
            <a:rect b="b" l="l" r="r" t="t"/>
            <a:pathLst>
              <a:path extrusionOk="0" h="14629" w="53198">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3551419" y="4490361"/>
            <a:ext cx="1470659" cy="404419"/>
          </a:xfrm>
          <a:custGeom>
            <a:rect b="b" l="l" r="r" t="t"/>
            <a:pathLst>
              <a:path extrusionOk="0" h="14629" w="53198">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2" name="Google Shape;52;p3"/>
          <p:cNvSpPr txBox="1"/>
          <p:nvPr>
            <p:ph type="title"/>
          </p:nvPr>
        </p:nvSpPr>
        <p:spPr>
          <a:xfrm>
            <a:off x="1752948" y="2414400"/>
            <a:ext cx="5067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3" name="Google Shape;53;p3"/>
          <p:cNvSpPr txBox="1"/>
          <p:nvPr>
            <p:ph hasCustomPrompt="1" idx="2" type="title"/>
          </p:nvPr>
        </p:nvSpPr>
        <p:spPr>
          <a:xfrm>
            <a:off x="3836298" y="1601375"/>
            <a:ext cx="900900" cy="8418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54" name="Google Shape;54;p3"/>
          <p:cNvSpPr txBox="1"/>
          <p:nvPr>
            <p:ph idx="1" type="subTitle"/>
          </p:nvPr>
        </p:nvSpPr>
        <p:spPr>
          <a:xfrm>
            <a:off x="1752948" y="3167125"/>
            <a:ext cx="5067600" cy="37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8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1"/>
        </a:solidFill>
      </p:bgPr>
    </p:bg>
    <p:spTree>
      <p:nvGrpSpPr>
        <p:cNvPr id="55" name="Shape 55"/>
        <p:cNvGrpSpPr/>
        <p:nvPr/>
      </p:nvGrpSpPr>
      <p:grpSpPr>
        <a:xfrm>
          <a:off x="0" y="0"/>
          <a:ext cx="0" cy="0"/>
          <a:chOff x="0" y="0"/>
          <a:chExt cx="0" cy="0"/>
        </a:xfrm>
      </p:grpSpPr>
      <p:sp>
        <p:nvSpPr>
          <p:cNvPr id="56" name="Google Shape;56;p4"/>
          <p:cNvSpPr txBox="1"/>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solidFill>
                <a:srgbClr val="262A29"/>
              </a:solidFill>
              <a:latin typeface="Domine"/>
              <a:ea typeface="Domine"/>
              <a:cs typeface="Domine"/>
              <a:sym typeface="Domine"/>
            </a:endParaRPr>
          </a:p>
        </p:txBody>
      </p:sp>
      <p:sp>
        <p:nvSpPr>
          <p:cNvPr id="57" name="Google Shape;57;p4"/>
          <p:cNvSpPr/>
          <p:nvPr/>
        </p:nvSpPr>
        <p:spPr>
          <a:xfrm>
            <a:off x="191429" y="177096"/>
            <a:ext cx="8638393" cy="4789309"/>
          </a:xfrm>
          <a:custGeom>
            <a:rect b="b" l="l" r="r" t="t"/>
            <a:pathLst>
              <a:path extrusionOk="0" h="158063" w="285119">
                <a:moveTo>
                  <a:pt x="182306" y="0"/>
                </a:moveTo>
                <a:cubicBezTo>
                  <a:pt x="181869" y="182"/>
                  <a:pt x="181638" y="547"/>
                  <a:pt x="181480" y="972"/>
                </a:cubicBezTo>
                <a:cubicBezTo>
                  <a:pt x="181189" y="1737"/>
                  <a:pt x="180946" y="2526"/>
                  <a:pt x="180618" y="3291"/>
                </a:cubicBezTo>
                <a:cubicBezTo>
                  <a:pt x="180439" y="3684"/>
                  <a:pt x="180331" y="4252"/>
                  <a:pt x="179789" y="4252"/>
                </a:cubicBezTo>
                <a:cubicBezTo>
                  <a:pt x="179778" y="4252"/>
                  <a:pt x="179767" y="4251"/>
                  <a:pt x="179755" y="4251"/>
                </a:cubicBezTo>
                <a:cubicBezTo>
                  <a:pt x="179172" y="4227"/>
                  <a:pt x="178929" y="3692"/>
                  <a:pt x="178723" y="3231"/>
                </a:cubicBezTo>
                <a:cubicBezTo>
                  <a:pt x="178614" y="2927"/>
                  <a:pt x="178541" y="2623"/>
                  <a:pt x="178480" y="2320"/>
                </a:cubicBezTo>
                <a:cubicBezTo>
                  <a:pt x="178383" y="1858"/>
                  <a:pt x="178310" y="1409"/>
                  <a:pt x="178237" y="947"/>
                </a:cubicBezTo>
                <a:cubicBezTo>
                  <a:pt x="178116" y="328"/>
                  <a:pt x="177836" y="61"/>
                  <a:pt x="177156" y="61"/>
                </a:cubicBezTo>
                <a:cubicBezTo>
                  <a:pt x="176957" y="60"/>
                  <a:pt x="176758" y="59"/>
                  <a:pt x="176559" y="59"/>
                </a:cubicBezTo>
                <a:cubicBezTo>
                  <a:pt x="174475" y="59"/>
                  <a:pt x="172392" y="115"/>
                  <a:pt x="170318" y="170"/>
                </a:cubicBezTo>
                <a:cubicBezTo>
                  <a:pt x="169225" y="194"/>
                  <a:pt x="168132" y="182"/>
                  <a:pt x="167039" y="255"/>
                </a:cubicBezTo>
                <a:cubicBezTo>
                  <a:pt x="165278" y="377"/>
                  <a:pt x="163529" y="680"/>
                  <a:pt x="161768" y="850"/>
                </a:cubicBezTo>
                <a:cubicBezTo>
                  <a:pt x="157857" y="1239"/>
                  <a:pt x="153922" y="1287"/>
                  <a:pt x="149999" y="1300"/>
                </a:cubicBezTo>
                <a:cubicBezTo>
                  <a:pt x="143146" y="1317"/>
                  <a:pt x="136296" y="1347"/>
                  <a:pt x="129447" y="1347"/>
                </a:cubicBezTo>
                <a:cubicBezTo>
                  <a:pt x="121681" y="1347"/>
                  <a:pt x="113917" y="1308"/>
                  <a:pt x="106153" y="1166"/>
                </a:cubicBezTo>
                <a:cubicBezTo>
                  <a:pt x="104550" y="1130"/>
                  <a:pt x="102959" y="1081"/>
                  <a:pt x="101355" y="984"/>
                </a:cubicBezTo>
                <a:cubicBezTo>
                  <a:pt x="99319" y="855"/>
                  <a:pt x="97306" y="514"/>
                  <a:pt x="95265" y="514"/>
                </a:cubicBezTo>
                <a:cubicBezTo>
                  <a:pt x="94811" y="514"/>
                  <a:pt x="94356" y="531"/>
                  <a:pt x="93898" y="571"/>
                </a:cubicBezTo>
                <a:cubicBezTo>
                  <a:pt x="92938" y="644"/>
                  <a:pt x="92355" y="996"/>
                  <a:pt x="92015" y="1858"/>
                </a:cubicBezTo>
                <a:cubicBezTo>
                  <a:pt x="91627" y="2806"/>
                  <a:pt x="91335" y="3789"/>
                  <a:pt x="90995" y="4749"/>
                </a:cubicBezTo>
                <a:cubicBezTo>
                  <a:pt x="90771" y="5382"/>
                  <a:pt x="90493" y="5687"/>
                  <a:pt x="90086" y="5687"/>
                </a:cubicBezTo>
                <a:cubicBezTo>
                  <a:pt x="89853" y="5687"/>
                  <a:pt x="89578" y="5587"/>
                  <a:pt x="89246" y="5393"/>
                </a:cubicBezTo>
                <a:cubicBezTo>
                  <a:pt x="88360" y="4870"/>
                  <a:pt x="87971" y="4032"/>
                  <a:pt x="87728" y="3097"/>
                </a:cubicBezTo>
                <a:cubicBezTo>
                  <a:pt x="87280" y="1374"/>
                  <a:pt x="87199" y="884"/>
                  <a:pt x="85712" y="884"/>
                </a:cubicBezTo>
                <a:cubicBezTo>
                  <a:pt x="85385" y="884"/>
                  <a:pt x="84990" y="908"/>
                  <a:pt x="84509" y="947"/>
                </a:cubicBezTo>
                <a:cubicBezTo>
                  <a:pt x="84437" y="947"/>
                  <a:pt x="84364" y="972"/>
                  <a:pt x="84291" y="972"/>
                </a:cubicBezTo>
                <a:cubicBezTo>
                  <a:pt x="83701" y="1019"/>
                  <a:pt x="83112" y="1043"/>
                  <a:pt x="82523" y="1043"/>
                </a:cubicBezTo>
                <a:cubicBezTo>
                  <a:pt x="81897" y="1043"/>
                  <a:pt x="81272" y="1016"/>
                  <a:pt x="80647" y="960"/>
                </a:cubicBezTo>
                <a:cubicBezTo>
                  <a:pt x="78929" y="804"/>
                  <a:pt x="77282" y="157"/>
                  <a:pt x="75509" y="157"/>
                </a:cubicBezTo>
                <a:cubicBezTo>
                  <a:pt x="75477" y="157"/>
                  <a:pt x="75445" y="157"/>
                  <a:pt x="75412" y="158"/>
                </a:cubicBezTo>
                <a:cubicBezTo>
                  <a:pt x="75210" y="162"/>
                  <a:pt x="75007" y="164"/>
                  <a:pt x="74804" y="164"/>
                </a:cubicBezTo>
                <a:cubicBezTo>
                  <a:pt x="74376" y="164"/>
                  <a:pt x="73948" y="157"/>
                  <a:pt x="73519" y="157"/>
                </a:cubicBezTo>
                <a:cubicBezTo>
                  <a:pt x="72408" y="157"/>
                  <a:pt x="71298" y="200"/>
                  <a:pt x="70214" y="510"/>
                </a:cubicBezTo>
                <a:cubicBezTo>
                  <a:pt x="68993" y="851"/>
                  <a:pt x="67727" y="1021"/>
                  <a:pt x="66459" y="1021"/>
                </a:cubicBezTo>
                <a:cubicBezTo>
                  <a:pt x="66415" y="1021"/>
                  <a:pt x="66371" y="1021"/>
                  <a:pt x="66327" y="1020"/>
                </a:cubicBezTo>
                <a:cubicBezTo>
                  <a:pt x="66251" y="1020"/>
                  <a:pt x="66174" y="1020"/>
                  <a:pt x="66098" y="1020"/>
                </a:cubicBezTo>
                <a:cubicBezTo>
                  <a:pt x="64256" y="1020"/>
                  <a:pt x="62425" y="1155"/>
                  <a:pt x="60583" y="1178"/>
                </a:cubicBezTo>
                <a:cubicBezTo>
                  <a:pt x="59805" y="1190"/>
                  <a:pt x="59307" y="1542"/>
                  <a:pt x="59052" y="2283"/>
                </a:cubicBezTo>
                <a:cubicBezTo>
                  <a:pt x="58931" y="2648"/>
                  <a:pt x="58834" y="3024"/>
                  <a:pt x="58773" y="3401"/>
                </a:cubicBezTo>
                <a:cubicBezTo>
                  <a:pt x="58578" y="4482"/>
                  <a:pt x="58506" y="5575"/>
                  <a:pt x="58336" y="6729"/>
                </a:cubicBezTo>
                <a:cubicBezTo>
                  <a:pt x="58117" y="6291"/>
                  <a:pt x="57971" y="5915"/>
                  <a:pt x="57813" y="5526"/>
                </a:cubicBezTo>
                <a:cubicBezTo>
                  <a:pt x="57352" y="4457"/>
                  <a:pt x="56951" y="3364"/>
                  <a:pt x="56332" y="2368"/>
                </a:cubicBezTo>
                <a:cubicBezTo>
                  <a:pt x="55965" y="1765"/>
                  <a:pt x="55495" y="1335"/>
                  <a:pt x="54753" y="1335"/>
                </a:cubicBezTo>
                <a:cubicBezTo>
                  <a:pt x="54733" y="1335"/>
                  <a:pt x="54713" y="1335"/>
                  <a:pt x="54692" y="1336"/>
                </a:cubicBezTo>
                <a:cubicBezTo>
                  <a:pt x="54493" y="1344"/>
                  <a:pt x="54293" y="1347"/>
                  <a:pt x="54095" y="1347"/>
                </a:cubicBezTo>
                <a:cubicBezTo>
                  <a:pt x="52742" y="1347"/>
                  <a:pt x="51395" y="1190"/>
                  <a:pt x="50040" y="1190"/>
                </a:cubicBezTo>
                <a:cubicBezTo>
                  <a:pt x="48534" y="1190"/>
                  <a:pt x="47028" y="1093"/>
                  <a:pt x="45546" y="911"/>
                </a:cubicBezTo>
                <a:cubicBezTo>
                  <a:pt x="45431" y="898"/>
                  <a:pt x="45320" y="891"/>
                  <a:pt x="45213" y="891"/>
                </a:cubicBezTo>
                <a:cubicBezTo>
                  <a:pt x="44551" y="891"/>
                  <a:pt x="44072" y="1161"/>
                  <a:pt x="43737" y="1810"/>
                </a:cubicBezTo>
                <a:cubicBezTo>
                  <a:pt x="43530" y="2271"/>
                  <a:pt x="43251" y="2696"/>
                  <a:pt x="42923" y="3097"/>
                </a:cubicBezTo>
                <a:cubicBezTo>
                  <a:pt x="42609" y="3427"/>
                  <a:pt x="42306" y="3593"/>
                  <a:pt x="42020" y="3593"/>
                </a:cubicBezTo>
                <a:cubicBezTo>
                  <a:pt x="41686" y="3593"/>
                  <a:pt x="41376" y="3367"/>
                  <a:pt x="41101" y="2915"/>
                </a:cubicBezTo>
                <a:cubicBezTo>
                  <a:pt x="40834" y="2478"/>
                  <a:pt x="40639" y="1992"/>
                  <a:pt x="40372" y="1567"/>
                </a:cubicBezTo>
                <a:cubicBezTo>
                  <a:pt x="39947" y="874"/>
                  <a:pt x="39388" y="352"/>
                  <a:pt x="38526" y="328"/>
                </a:cubicBezTo>
                <a:cubicBezTo>
                  <a:pt x="38155" y="317"/>
                  <a:pt x="37784" y="311"/>
                  <a:pt x="37412" y="311"/>
                </a:cubicBezTo>
                <a:cubicBezTo>
                  <a:pt x="36958" y="311"/>
                  <a:pt x="36503" y="320"/>
                  <a:pt x="36048" y="340"/>
                </a:cubicBezTo>
                <a:cubicBezTo>
                  <a:pt x="33303" y="486"/>
                  <a:pt x="30571" y="547"/>
                  <a:pt x="27838" y="741"/>
                </a:cubicBezTo>
                <a:cubicBezTo>
                  <a:pt x="27660" y="754"/>
                  <a:pt x="27482" y="759"/>
                  <a:pt x="27304" y="759"/>
                </a:cubicBezTo>
                <a:cubicBezTo>
                  <a:pt x="26462" y="759"/>
                  <a:pt x="25622" y="639"/>
                  <a:pt x="24789" y="619"/>
                </a:cubicBezTo>
                <a:cubicBezTo>
                  <a:pt x="24604" y="614"/>
                  <a:pt x="24418" y="611"/>
                  <a:pt x="24233" y="611"/>
                </a:cubicBezTo>
                <a:cubicBezTo>
                  <a:pt x="22891" y="611"/>
                  <a:pt x="21557" y="751"/>
                  <a:pt x="20223" y="826"/>
                </a:cubicBezTo>
                <a:cubicBezTo>
                  <a:pt x="18524" y="920"/>
                  <a:pt x="16826" y="966"/>
                  <a:pt x="15129" y="966"/>
                </a:cubicBezTo>
                <a:cubicBezTo>
                  <a:pt x="13550" y="966"/>
                  <a:pt x="11972" y="926"/>
                  <a:pt x="10397" y="850"/>
                </a:cubicBezTo>
                <a:cubicBezTo>
                  <a:pt x="8910" y="781"/>
                  <a:pt x="7423" y="767"/>
                  <a:pt x="5936" y="767"/>
                </a:cubicBezTo>
                <a:cubicBezTo>
                  <a:pt x="4867" y="767"/>
                  <a:pt x="3797" y="774"/>
                  <a:pt x="2727" y="774"/>
                </a:cubicBezTo>
                <a:cubicBezTo>
                  <a:pt x="2150" y="774"/>
                  <a:pt x="1573" y="772"/>
                  <a:pt x="996" y="765"/>
                </a:cubicBezTo>
                <a:cubicBezTo>
                  <a:pt x="936" y="763"/>
                  <a:pt x="875" y="761"/>
                  <a:pt x="814" y="761"/>
                </a:cubicBezTo>
                <a:cubicBezTo>
                  <a:pt x="540" y="761"/>
                  <a:pt x="266" y="805"/>
                  <a:pt x="97" y="1093"/>
                </a:cubicBezTo>
                <a:cubicBezTo>
                  <a:pt x="49" y="1433"/>
                  <a:pt x="24" y="1773"/>
                  <a:pt x="61" y="2113"/>
                </a:cubicBezTo>
                <a:cubicBezTo>
                  <a:pt x="61" y="53501"/>
                  <a:pt x="49" y="104901"/>
                  <a:pt x="49" y="156314"/>
                </a:cubicBezTo>
                <a:cubicBezTo>
                  <a:pt x="49" y="156654"/>
                  <a:pt x="0" y="156994"/>
                  <a:pt x="109" y="157334"/>
                </a:cubicBezTo>
                <a:cubicBezTo>
                  <a:pt x="527" y="157751"/>
                  <a:pt x="1064" y="157771"/>
                  <a:pt x="1585" y="157771"/>
                </a:cubicBezTo>
                <a:cubicBezTo>
                  <a:pt x="1640" y="157771"/>
                  <a:pt x="1695" y="157771"/>
                  <a:pt x="1749" y="157771"/>
                </a:cubicBezTo>
                <a:cubicBezTo>
                  <a:pt x="3061" y="157781"/>
                  <a:pt x="4371" y="157788"/>
                  <a:pt x="5681" y="157788"/>
                </a:cubicBezTo>
                <a:cubicBezTo>
                  <a:pt x="8982" y="157788"/>
                  <a:pt x="12279" y="157747"/>
                  <a:pt x="15583" y="157625"/>
                </a:cubicBezTo>
                <a:cubicBezTo>
                  <a:pt x="15777" y="157613"/>
                  <a:pt x="15972" y="157577"/>
                  <a:pt x="16166" y="157565"/>
                </a:cubicBezTo>
                <a:cubicBezTo>
                  <a:pt x="17436" y="157494"/>
                  <a:pt x="18709" y="157444"/>
                  <a:pt x="19983" y="157444"/>
                </a:cubicBezTo>
                <a:cubicBezTo>
                  <a:pt x="21133" y="157444"/>
                  <a:pt x="22282" y="157485"/>
                  <a:pt x="23429" y="157589"/>
                </a:cubicBezTo>
                <a:cubicBezTo>
                  <a:pt x="24832" y="157712"/>
                  <a:pt x="26227" y="157787"/>
                  <a:pt x="27623" y="157787"/>
                </a:cubicBezTo>
                <a:cubicBezTo>
                  <a:pt x="28571" y="157787"/>
                  <a:pt x="29520" y="157752"/>
                  <a:pt x="30474" y="157674"/>
                </a:cubicBezTo>
                <a:cubicBezTo>
                  <a:pt x="31520" y="157579"/>
                  <a:pt x="32578" y="157428"/>
                  <a:pt x="33631" y="157428"/>
                </a:cubicBezTo>
                <a:cubicBezTo>
                  <a:pt x="34058" y="157428"/>
                  <a:pt x="34483" y="157453"/>
                  <a:pt x="34907" y="157516"/>
                </a:cubicBezTo>
                <a:cubicBezTo>
                  <a:pt x="37797" y="157965"/>
                  <a:pt x="40712" y="157880"/>
                  <a:pt x="43615" y="157941"/>
                </a:cubicBezTo>
                <a:cubicBezTo>
                  <a:pt x="43646" y="157942"/>
                  <a:pt x="43677" y="157942"/>
                  <a:pt x="43707" y="157942"/>
                </a:cubicBezTo>
                <a:cubicBezTo>
                  <a:pt x="44529" y="157942"/>
                  <a:pt x="45063" y="157624"/>
                  <a:pt x="45449" y="156921"/>
                </a:cubicBezTo>
                <a:cubicBezTo>
                  <a:pt x="45789" y="156338"/>
                  <a:pt x="46093" y="155731"/>
                  <a:pt x="46518" y="155184"/>
                </a:cubicBezTo>
                <a:cubicBezTo>
                  <a:pt x="46614" y="155055"/>
                  <a:pt x="46701" y="154870"/>
                  <a:pt x="46879" y="154870"/>
                </a:cubicBezTo>
                <a:cubicBezTo>
                  <a:pt x="46903" y="154870"/>
                  <a:pt x="46928" y="154873"/>
                  <a:pt x="46955" y="154880"/>
                </a:cubicBezTo>
                <a:cubicBezTo>
                  <a:pt x="47149" y="154941"/>
                  <a:pt x="47162" y="155148"/>
                  <a:pt x="47198" y="155305"/>
                </a:cubicBezTo>
                <a:cubicBezTo>
                  <a:pt x="47356" y="155913"/>
                  <a:pt x="47441" y="156544"/>
                  <a:pt x="47623" y="157152"/>
                </a:cubicBezTo>
                <a:cubicBezTo>
                  <a:pt x="47793" y="157674"/>
                  <a:pt x="48097" y="157941"/>
                  <a:pt x="48692" y="157941"/>
                </a:cubicBezTo>
                <a:cubicBezTo>
                  <a:pt x="52251" y="157929"/>
                  <a:pt x="55809" y="157820"/>
                  <a:pt x="59368" y="157455"/>
                </a:cubicBezTo>
                <a:cubicBezTo>
                  <a:pt x="60795" y="157309"/>
                  <a:pt x="62225" y="157237"/>
                  <a:pt x="63655" y="157237"/>
                </a:cubicBezTo>
                <a:cubicBezTo>
                  <a:pt x="65086" y="157237"/>
                  <a:pt x="66516" y="157309"/>
                  <a:pt x="67943" y="157455"/>
                </a:cubicBezTo>
                <a:cubicBezTo>
                  <a:pt x="70006" y="157678"/>
                  <a:pt x="72060" y="157860"/>
                  <a:pt x="74131" y="157860"/>
                </a:cubicBezTo>
                <a:cubicBezTo>
                  <a:pt x="74315" y="157860"/>
                  <a:pt x="74499" y="157859"/>
                  <a:pt x="74684" y="157856"/>
                </a:cubicBezTo>
                <a:cubicBezTo>
                  <a:pt x="75586" y="157845"/>
                  <a:pt x="76488" y="157664"/>
                  <a:pt x="77381" y="157664"/>
                </a:cubicBezTo>
                <a:cubicBezTo>
                  <a:pt x="77498" y="157664"/>
                  <a:pt x="77615" y="157667"/>
                  <a:pt x="77732" y="157674"/>
                </a:cubicBezTo>
                <a:cubicBezTo>
                  <a:pt x="78853" y="157743"/>
                  <a:pt x="79971" y="157760"/>
                  <a:pt x="81089" y="157760"/>
                </a:cubicBezTo>
                <a:cubicBezTo>
                  <a:pt x="82195" y="157760"/>
                  <a:pt x="83300" y="157743"/>
                  <a:pt x="84406" y="157743"/>
                </a:cubicBezTo>
                <a:cubicBezTo>
                  <a:pt x="84946" y="157743"/>
                  <a:pt x="85487" y="157747"/>
                  <a:pt x="86028" y="157759"/>
                </a:cubicBezTo>
                <a:cubicBezTo>
                  <a:pt x="86538" y="157759"/>
                  <a:pt x="87048" y="157722"/>
                  <a:pt x="87546" y="157662"/>
                </a:cubicBezTo>
                <a:cubicBezTo>
                  <a:pt x="88129" y="157601"/>
                  <a:pt x="88675" y="157309"/>
                  <a:pt x="89028" y="156836"/>
                </a:cubicBezTo>
                <a:cubicBezTo>
                  <a:pt x="89295" y="156514"/>
                  <a:pt x="89486" y="156356"/>
                  <a:pt x="89682" y="156356"/>
                </a:cubicBezTo>
                <a:cubicBezTo>
                  <a:pt x="89878" y="156356"/>
                  <a:pt x="90078" y="156514"/>
                  <a:pt x="90364" y="156824"/>
                </a:cubicBezTo>
                <a:cubicBezTo>
                  <a:pt x="90716" y="157212"/>
                  <a:pt x="91092" y="157565"/>
                  <a:pt x="91639" y="157577"/>
                </a:cubicBezTo>
                <a:cubicBezTo>
                  <a:pt x="92878" y="157625"/>
                  <a:pt x="94117" y="157650"/>
                  <a:pt x="95355" y="157674"/>
                </a:cubicBezTo>
                <a:cubicBezTo>
                  <a:pt x="95383" y="157674"/>
                  <a:pt x="95410" y="157674"/>
                  <a:pt x="95438" y="157674"/>
                </a:cubicBezTo>
                <a:cubicBezTo>
                  <a:pt x="96438" y="157674"/>
                  <a:pt x="97437" y="157525"/>
                  <a:pt x="98441" y="157525"/>
                </a:cubicBezTo>
                <a:cubicBezTo>
                  <a:pt x="98861" y="157525"/>
                  <a:pt x="99282" y="157551"/>
                  <a:pt x="99704" y="157625"/>
                </a:cubicBezTo>
                <a:cubicBezTo>
                  <a:pt x="101768" y="157990"/>
                  <a:pt x="103857" y="157868"/>
                  <a:pt x="105934" y="158002"/>
                </a:cubicBezTo>
                <a:cubicBezTo>
                  <a:pt x="105979" y="158005"/>
                  <a:pt x="106021" y="158007"/>
                  <a:pt x="106062" y="158007"/>
                </a:cubicBezTo>
                <a:cubicBezTo>
                  <a:pt x="106647" y="158007"/>
                  <a:pt x="106874" y="157684"/>
                  <a:pt x="106942" y="157139"/>
                </a:cubicBezTo>
                <a:cubicBezTo>
                  <a:pt x="107003" y="156569"/>
                  <a:pt x="107088" y="155986"/>
                  <a:pt x="107137" y="155415"/>
                </a:cubicBezTo>
                <a:cubicBezTo>
                  <a:pt x="107197" y="154880"/>
                  <a:pt x="107161" y="154322"/>
                  <a:pt x="107465" y="153787"/>
                </a:cubicBezTo>
                <a:cubicBezTo>
                  <a:pt x="107732" y="154030"/>
                  <a:pt x="107793" y="154322"/>
                  <a:pt x="107878" y="154601"/>
                </a:cubicBezTo>
                <a:cubicBezTo>
                  <a:pt x="108096" y="155318"/>
                  <a:pt x="108291" y="156046"/>
                  <a:pt x="108485" y="156775"/>
                </a:cubicBezTo>
                <a:cubicBezTo>
                  <a:pt x="108788" y="157856"/>
                  <a:pt x="108874" y="157917"/>
                  <a:pt x="109991" y="157917"/>
                </a:cubicBezTo>
                <a:cubicBezTo>
                  <a:pt x="110859" y="157916"/>
                  <a:pt x="111728" y="157916"/>
                  <a:pt x="112597" y="157916"/>
                </a:cubicBezTo>
                <a:cubicBezTo>
                  <a:pt x="118108" y="157916"/>
                  <a:pt x="123622" y="157931"/>
                  <a:pt x="129135" y="157931"/>
                </a:cubicBezTo>
                <a:cubicBezTo>
                  <a:pt x="134990" y="157931"/>
                  <a:pt x="140844" y="157914"/>
                  <a:pt x="146695" y="157844"/>
                </a:cubicBezTo>
                <a:cubicBezTo>
                  <a:pt x="148550" y="157825"/>
                  <a:pt x="150413" y="157799"/>
                  <a:pt x="152277" y="157799"/>
                </a:cubicBezTo>
                <a:cubicBezTo>
                  <a:pt x="152841" y="157799"/>
                  <a:pt x="153406" y="157802"/>
                  <a:pt x="153970" y="157807"/>
                </a:cubicBezTo>
                <a:cubicBezTo>
                  <a:pt x="154030" y="157808"/>
                  <a:pt x="154091" y="157808"/>
                  <a:pt x="154151" y="157808"/>
                </a:cubicBezTo>
                <a:cubicBezTo>
                  <a:pt x="157404" y="157808"/>
                  <a:pt x="160601" y="157175"/>
                  <a:pt x="163845" y="157115"/>
                </a:cubicBezTo>
                <a:cubicBezTo>
                  <a:pt x="166572" y="157070"/>
                  <a:pt x="169309" y="156942"/>
                  <a:pt x="172038" y="156942"/>
                </a:cubicBezTo>
                <a:cubicBezTo>
                  <a:pt x="172262" y="156942"/>
                  <a:pt x="172487" y="156943"/>
                  <a:pt x="172711" y="156945"/>
                </a:cubicBezTo>
                <a:cubicBezTo>
                  <a:pt x="174290" y="156957"/>
                  <a:pt x="175869" y="156994"/>
                  <a:pt x="177436" y="157042"/>
                </a:cubicBezTo>
                <a:cubicBezTo>
                  <a:pt x="178626" y="157079"/>
                  <a:pt x="179816" y="157188"/>
                  <a:pt x="180994" y="157273"/>
                </a:cubicBezTo>
                <a:cubicBezTo>
                  <a:pt x="182251" y="157368"/>
                  <a:pt x="183450" y="157845"/>
                  <a:pt x="184715" y="157845"/>
                </a:cubicBezTo>
                <a:cubicBezTo>
                  <a:pt x="184746" y="157845"/>
                  <a:pt x="184777" y="157844"/>
                  <a:pt x="184808" y="157844"/>
                </a:cubicBezTo>
                <a:cubicBezTo>
                  <a:pt x="185350" y="157837"/>
                  <a:pt x="185892" y="157834"/>
                  <a:pt x="186434" y="157834"/>
                </a:cubicBezTo>
                <a:cubicBezTo>
                  <a:pt x="187520" y="157834"/>
                  <a:pt x="188606" y="157844"/>
                  <a:pt x="189694" y="157844"/>
                </a:cubicBezTo>
                <a:cubicBezTo>
                  <a:pt x="190781" y="157844"/>
                  <a:pt x="191869" y="157834"/>
                  <a:pt x="192958" y="157795"/>
                </a:cubicBezTo>
                <a:cubicBezTo>
                  <a:pt x="194014" y="157759"/>
                  <a:pt x="194694" y="157370"/>
                  <a:pt x="195168" y="156459"/>
                </a:cubicBezTo>
                <a:cubicBezTo>
                  <a:pt x="195484" y="155828"/>
                  <a:pt x="195812" y="155196"/>
                  <a:pt x="196273" y="154662"/>
                </a:cubicBezTo>
                <a:cubicBezTo>
                  <a:pt x="196566" y="154331"/>
                  <a:pt x="196845" y="154170"/>
                  <a:pt x="197135" y="154170"/>
                </a:cubicBezTo>
                <a:cubicBezTo>
                  <a:pt x="197399" y="154170"/>
                  <a:pt x="197673" y="154304"/>
                  <a:pt x="197974" y="154565"/>
                </a:cubicBezTo>
                <a:cubicBezTo>
                  <a:pt x="198362" y="154893"/>
                  <a:pt x="198690" y="155281"/>
                  <a:pt x="198945" y="155731"/>
                </a:cubicBezTo>
                <a:cubicBezTo>
                  <a:pt x="199646" y="157020"/>
                  <a:pt x="200559" y="157566"/>
                  <a:pt x="202021" y="157566"/>
                </a:cubicBezTo>
                <a:cubicBezTo>
                  <a:pt x="202157" y="157566"/>
                  <a:pt x="202298" y="157562"/>
                  <a:pt x="202443" y="157552"/>
                </a:cubicBezTo>
                <a:cubicBezTo>
                  <a:pt x="204581" y="157410"/>
                  <a:pt x="206736" y="157310"/>
                  <a:pt x="208900" y="157310"/>
                </a:cubicBezTo>
                <a:cubicBezTo>
                  <a:pt x="209318" y="157310"/>
                  <a:pt x="209737" y="157314"/>
                  <a:pt x="210156" y="157322"/>
                </a:cubicBezTo>
                <a:cubicBezTo>
                  <a:pt x="210783" y="157334"/>
                  <a:pt x="211414" y="157338"/>
                  <a:pt x="212045" y="157338"/>
                </a:cubicBezTo>
                <a:cubicBezTo>
                  <a:pt x="213307" y="157338"/>
                  <a:pt x="214573" y="157322"/>
                  <a:pt x="215828" y="157322"/>
                </a:cubicBezTo>
                <a:cubicBezTo>
                  <a:pt x="215903" y="157320"/>
                  <a:pt x="215978" y="157319"/>
                  <a:pt x="216053" y="157319"/>
                </a:cubicBezTo>
                <a:cubicBezTo>
                  <a:pt x="216439" y="157319"/>
                  <a:pt x="216826" y="157346"/>
                  <a:pt x="217212" y="157407"/>
                </a:cubicBezTo>
                <a:cubicBezTo>
                  <a:pt x="219131" y="157795"/>
                  <a:pt x="221099" y="157990"/>
                  <a:pt x="223054" y="157990"/>
                </a:cubicBezTo>
                <a:cubicBezTo>
                  <a:pt x="223147" y="157995"/>
                  <a:pt x="223240" y="157997"/>
                  <a:pt x="223334" y="157997"/>
                </a:cubicBezTo>
                <a:cubicBezTo>
                  <a:pt x="223614" y="157997"/>
                  <a:pt x="223896" y="157979"/>
                  <a:pt x="224178" y="157979"/>
                </a:cubicBezTo>
                <a:cubicBezTo>
                  <a:pt x="224452" y="157979"/>
                  <a:pt x="224726" y="157996"/>
                  <a:pt x="224998" y="158063"/>
                </a:cubicBezTo>
                <a:lnTo>
                  <a:pt x="232285" y="158063"/>
                </a:lnTo>
                <a:cubicBezTo>
                  <a:pt x="233658" y="157941"/>
                  <a:pt x="235030" y="157953"/>
                  <a:pt x="236390" y="157905"/>
                </a:cubicBezTo>
                <a:cubicBezTo>
                  <a:pt x="237386" y="157880"/>
                  <a:pt x="238382" y="157880"/>
                  <a:pt x="239366" y="157783"/>
                </a:cubicBezTo>
                <a:cubicBezTo>
                  <a:pt x="241342" y="157600"/>
                  <a:pt x="243309" y="157320"/>
                  <a:pt x="245291" y="157320"/>
                </a:cubicBezTo>
                <a:cubicBezTo>
                  <a:pt x="245539" y="157320"/>
                  <a:pt x="245786" y="157324"/>
                  <a:pt x="246034" y="157334"/>
                </a:cubicBezTo>
                <a:cubicBezTo>
                  <a:pt x="246085" y="157335"/>
                  <a:pt x="246136" y="157336"/>
                  <a:pt x="246186" y="157336"/>
                </a:cubicBezTo>
                <a:cubicBezTo>
                  <a:pt x="247393" y="157336"/>
                  <a:pt x="248252" y="156907"/>
                  <a:pt x="248718" y="155694"/>
                </a:cubicBezTo>
                <a:cubicBezTo>
                  <a:pt x="248874" y="155298"/>
                  <a:pt x="249042" y="154747"/>
                  <a:pt x="249587" y="154747"/>
                </a:cubicBezTo>
                <a:cubicBezTo>
                  <a:pt x="249593" y="154747"/>
                  <a:pt x="249599" y="154747"/>
                  <a:pt x="249605" y="154747"/>
                </a:cubicBezTo>
                <a:cubicBezTo>
                  <a:pt x="250151" y="154747"/>
                  <a:pt x="250164" y="155342"/>
                  <a:pt x="250297" y="155731"/>
                </a:cubicBezTo>
                <a:cubicBezTo>
                  <a:pt x="250613" y="156550"/>
                  <a:pt x="251121" y="157020"/>
                  <a:pt x="251996" y="157020"/>
                </a:cubicBezTo>
                <a:cubicBezTo>
                  <a:pt x="252028" y="157020"/>
                  <a:pt x="252061" y="157019"/>
                  <a:pt x="252095" y="157018"/>
                </a:cubicBezTo>
                <a:cubicBezTo>
                  <a:pt x="252418" y="157007"/>
                  <a:pt x="252741" y="157003"/>
                  <a:pt x="253064" y="157003"/>
                </a:cubicBezTo>
                <a:cubicBezTo>
                  <a:pt x="255098" y="157003"/>
                  <a:pt x="257127" y="157184"/>
                  <a:pt x="259162" y="157184"/>
                </a:cubicBezTo>
                <a:cubicBezTo>
                  <a:pt x="259401" y="157184"/>
                  <a:pt x="259641" y="157181"/>
                  <a:pt x="259880" y="157176"/>
                </a:cubicBezTo>
                <a:cubicBezTo>
                  <a:pt x="260093" y="157171"/>
                  <a:pt x="260306" y="157168"/>
                  <a:pt x="260519" y="157168"/>
                </a:cubicBezTo>
                <a:cubicBezTo>
                  <a:pt x="262247" y="157168"/>
                  <a:pt x="263967" y="157327"/>
                  <a:pt x="265698" y="157370"/>
                </a:cubicBezTo>
                <a:cubicBezTo>
                  <a:pt x="266742" y="157370"/>
                  <a:pt x="267775" y="157443"/>
                  <a:pt x="268819" y="157552"/>
                </a:cubicBezTo>
                <a:cubicBezTo>
                  <a:pt x="270209" y="157728"/>
                  <a:pt x="271599" y="157834"/>
                  <a:pt x="272994" y="157834"/>
                </a:cubicBezTo>
                <a:cubicBezTo>
                  <a:pt x="274012" y="157834"/>
                  <a:pt x="275033" y="157778"/>
                  <a:pt x="276058" y="157650"/>
                </a:cubicBezTo>
                <a:cubicBezTo>
                  <a:pt x="278511" y="157346"/>
                  <a:pt x="280965" y="156969"/>
                  <a:pt x="283443" y="156860"/>
                </a:cubicBezTo>
                <a:cubicBezTo>
                  <a:pt x="284159" y="156836"/>
                  <a:pt x="284353" y="156605"/>
                  <a:pt x="284402" y="155852"/>
                </a:cubicBezTo>
                <a:cubicBezTo>
                  <a:pt x="284451" y="155026"/>
                  <a:pt x="284390" y="154212"/>
                  <a:pt x="284475" y="153386"/>
                </a:cubicBezTo>
                <a:cubicBezTo>
                  <a:pt x="284779" y="150520"/>
                  <a:pt x="285119" y="147642"/>
                  <a:pt x="285082" y="144763"/>
                </a:cubicBezTo>
                <a:lnTo>
                  <a:pt x="285082" y="142261"/>
                </a:lnTo>
                <a:lnTo>
                  <a:pt x="285082" y="1870"/>
                </a:lnTo>
                <a:cubicBezTo>
                  <a:pt x="285082" y="1603"/>
                  <a:pt x="285094" y="1336"/>
                  <a:pt x="285070" y="1069"/>
                </a:cubicBezTo>
                <a:cubicBezTo>
                  <a:pt x="284864" y="753"/>
                  <a:pt x="284536" y="753"/>
                  <a:pt x="284232" y="753"/>
                </a:cubicBezTo>
                <a:cubicBezTo>
                  <a:pt x="282580" y="741"/>
                  <a:pt x="280928" y="668"/>
                  <a:pt x="279277" y="607"/>
                </a:cubicBezTo>
                <a:cubicBezTo>
                  <a:pt x="278305" y="574"/>
                  <a:pt x="277334" y="560"/>
                  <a:pt x="276363" y="560"/>
                </a:cubicBezTo>
                <a:cubicBezTo>
                  <a:pt x="271589" y="560"/>
                  <a:pt x="266816" y="901"/>
                  <a:pt x="262042" y="1032"/>
                </a:cubicBezTo>
                <a:cubicBezTo>
                  <a:pt x="261362" y="1057"/>
                  <a:pt x="260912" y="1372"/>
                  <a:pt x="260633" y="1980"/>
                </a:cubicBezTo>
                <a:cubicBezTo>
                  <a:pt x="260293" y="2733"/>
                  <a:pt x="260050" y="3522"/>
                  <a:pt x="259722" y="4287"/>
                </a:cubicBezTo>
                <a:cubicBezTo>
                  <a:pt x="259613" y="4530"/>
                  <a:pt x="259540" y="4822"/>
                  <a:pt x="259261" y="4980"/>
                </a:cubicBezTo>
                <a:cubicBezTo>
                  <a:pt x="259006" y="4700"/>
                  <a:pt x="259103" y="4397"/>
                  <a:pt x="259078" y="4117"/>
                </a:cubicBezTo>
                <a:cubicBezTo>
                  <a:pt x="259030" y="3437"/>
                  <a:pt x="259248" y="2769"/>
                  <a:pt x="259212" y="2089"/>
                </a:cubicBezTo>
                <a:cubicBezTo>
                  <a:pt x="259176" y="1263"/>
                  <a:pt x="258957" y="996"/>
                  <a:pt x="258155" y="887"/>
                </a:cubicBezTo>
                <a:cubicBezTo>
                  <a:pt x="256273" y="619"/>
                  <a:pt x="254378" y="474"/>
                  <a:pt x="252483" y="449"/>
                </a:cubicBezTo>
                <a:cubicBezTo>
                  <a:pt x="252346" y="448"/>
                  <a:pt x="252208" y="447"/>
                  <a:pt x="252070" y="447"/>
                </a:cubicBezTo>
                <a:cubicBezTo>
                  <a:pt x="249941" y="447"/>
                  <a:pt x="247841" y="618"/>
                  <a:pt x="245730" y="789"/>
                </a:cubicBezTo>
                <a:cubicBezTo>
                  <a:pt x="244249" y="899"/>
                  <a:pt x="242779" y="1032"/>
                  <a:pt x="241297" y="1057"/>
                </a:cubicBezTo>
                <a:cubicBezTo>
                  <a:pt x="240180" y="1069"/>
                  <a:pt x="239900" y="1312"/>
                  <a:pt x="239597" y="2356"/>
                </a:cubicBezTo>
                <a:cubicBezTo>
                  <a:pt x="239512" y="2660"/>
                  <a:pt x="239415" y="2964"/>
                  <a:pt x="239305" y="3255"/>
                </a:cubicBezTo>
                <a:cubicBezTo>
                  <a:pt x="239208" y="3486"/>
                  <a:pt x="239123" y="3729"/>
                  <a:pt x="238807" y="3729"/>
                </a:cubicBezTo>
                <a:cubicBezTo>
                  <a:pt x="238492" y="3729"/>
                  <a:pt x="238322" y="3522"/>
                  <a:pt x="238200" y="3267"/>
                </a:cubicBezTo>
                <a:cubicBezTo>
                  <a:pt x="238006" y="2903"/>
                  <a:pt x="237969" y="2478"/>
                  <a:pt x="237848" y="2089"/>
                </a:cubicBezTo>
                <a:cubicBezTo>
                  <a:pt x="237697" y="1542"/>
                  <a:pt x="237367" y="1274"/>
                  <a:pt x="236805" y="1274"/>
                </a:cubicBezTo>
                <a:cubicBezTo>
                  <a:pt x="236781" y="1274"/>
                  <a:pt x="236756" y="1274"/>
                  <a:pt x="236730" y="1275"/>
                </a:cubicBezTo>
                <a:cubicBezTo>
                  <a:pt x="235485" y="1334"/>
                  <a:pt x="234240" y="1356"/>
                  <a:pt x="232997" y="1356"/>
                </a:cubicBezTo>
                <a:cubicBezTo>
                  <a:pt x="231668" y="1356"/>
                  <a:pt x="230342" y="1331"/>
                  <a:pt x="229018" y="1300"/>
                </a:cubicBezTo>
                <a:cubicBezTo>
                  <a:pt x="227500" y="1263"/>
                  <a:pt x="225957" y="1178"/>
                  <a:pt x="224524" y="547"/>
                </a:cubicBezTo>
                <a:cubicBezTo>
                  <a:pt x="224075" y="352"/>
                  <a:pt x="223577" y="328"/>
                  <a:pt x="223091" y="304"/>
                </a:cubicBezTo>
                <a:cubicBezTo>
                  <a:pt x="222941" y="300"/>
                  <a:pt x="222791" y="298"/>
                  <a:pt x="222642" y="298"/>
                </a:cubicBezTo>
                <a:cubicBezTo>
                  <a:pt x="221385" y="298"/>
                  <a:pt x="220135" y="426"/>
                  <a:pt x="218876" y="534"/>
                </a:cubicBezTo>
                <a:cubicBezTo>
                  <a:pt x="217761" y="623"/>
                  <a:pt x="216646" y="847"/>
                  <a:pt x="215524" y="847"/>
                </a:cubicBezTo>
                <a:cubicBezTo>
                  <a:pt x="214959" y="847"/>
                  <a:pt x="214393" y="790"/>
                  <a:pt x="213824" y="632"/>
                </a:cubicBezTo>
                <a:cubicBezTo>
                  <a:pt x="213646" y="599"/>
                  <a:pt x="213468" y="583"/>
                  <a:pt x="213289" y="583"/>
                </a:cubicBezTo>
                <a:cubicBezTo>
                  <a:pt x="213200" y="583"/>
                  <a:pt x="213111" y="587"/>
                  <a:pt x="213022" y="595"/>
                </a:cubicBezTo>
                <a:cubicBezTo>
                  <a:pt x="211152" y="644"/>
                  <a:pt x="209306" y="887"/>
                  <a:pt x="207435" y="947"/>
                </a:cubicBezTo>
                <a:cubicBezTo>
                  <a:pt x="206285" y="989"/>
                  <a:pt x="205131" y="1087"/>
                  <a:pt x="203983" y="1087"/>
                </a:cubicBezTo>
                <a:cubicBezTo>
                  <a:pt x="202768" y="1087"/>
                  <a:pt x="201559" y="977"/>
                  <a:pt x="200366" y="571"/>
                </a:cubicBezTo>
                <a:cubicBezTo>
                  <a:pt x="199856" y="413"/>
                  <a:pt x="199322" y="328"/>
                  <a:pt x="198788" y="304"/>
                </a:cubicBezTo>
                <a:cubicBezTo>
                  <a:pt x="196018" y="109"/>
                  <a:pt x="193225" y="73"/>
                  <a:pt x="190443" y="73"/>
                </a:cubicBezTo>
                <a:cubicBezTo>
                  <a:pt x="190284" y="68"/>
                  <a:pt x="190125" y="66"/>
                  <a:pt x="189967" y="66"/>
                </a:cubicBezTo>
                <a:cubicBezTo>
                  <a:pt x="189414" y="66"/>
                  <a:pt x="188864" y="89"/>
                  <a:pt x="188315" y="89"/>
                </a:cubicBezTo>
                <a:cubicBezTo>
                  <a:pt x="187818" y="89"/>
                  <a:pt x="187321" y="70"/>
                  <a:pt x="1868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 name="Google Shape;58;p4"/>
          <p:cNvGrpSpPr/>
          <p:nvPr/>
        </p:nvGrpSpPr>
        <p:grpSpPr>
          <a:xfrm>
            <a:off x="-256328" y="239957"/>
            <a:ext cx="9747428" cy="4850977"/>
            <a:chOff x="-256328" y="239957"/>
            <a:chExt cx="9747428" cy="4850977"/>
          </a:xfrm>
        </p:grpSpPr>
        <p:sp>
          <p:nvSpPr>
            <p:cNvPr id="59" name="Google Shape;59;p4"/>
            <p:cNvSpPr/>
            <p:nvPr/>
          </p:nvSpPr>
          <p:spPr>
            <a:xfrm>
              <a:off x="8757879" y="803823"/>
              <a:ext cx="562025" cy="45801"/>
            </a:xfrm>
            <a:custGeom>
              <a:rect b="b" l="l" r="r" t="t"/>
              <a:pathLst>
                <a:path extrusionOk="0" h="1335" w="16382">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a:off x="-150589" y="285743"/>
              <a:ext cx="562060" cy="46144"/>
            </a:xfrm>
            <a:custGeom>
              <a:rect b="b" l="l" r="r" t="t"/>
              <a:pathLst>
                <a:path extrusionOk="0" h="1345" w="16383">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a:off x="8929075" y="1355393"/>
              <a:ext cx="562025" cy="45766"/>
            </a:xfrm>
            <a:custGeom>
              <a:rect b="b" l="l" r="r" t="t"/>
              <a:pathLst>
                <a:path extrusionOk="0" h="1334" w="16382">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a:off x="4291185" y="239957"/>
              <a:ext cx="561682" cy="45801"/>
            </a:xfrm>
            <a:custGeom>
              <a:rect b="b" l="l" r="r" t="t"/>
              <a:pathLst>
                <a:path extrusionOk="0" h="1335" w="16372">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256328" y="2548678"/>
              <a:ext cx="561682" cy="46144"/>
            </a:xfrm>
            <a:custGeom>
              <a:rect b="b" l="l" r="r" t="t"/>
              <a:pathLst>
                <a:path extrusionOk="0" h="1345" w="16372">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4"/>
            <p:cNvSpPr/>
            <p:nvPr/>
          </p:nvSpPr>
          <p:spPr>
            <a:xfrm flipH="1" rot="10800000">
              <a:off x="8651948" y="4285468"/>
              <a:ext cx="562025" cy="45801"/>
            </a:xfrm>
            <a:custGeom>
              <a:rect b="b" l="l" r="r" t="t"/>
              <a:pathLst>
                <a:path extrusionOk="0" h="1335" w="16382">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flipH="1" rot="10800000">
              <a:off x="-150595" y="2766605"/>
              <a:ext cx="562060" cy="46144"/>
            </a:xfrm>
            <a:custGeom>
              <a:rect b="b" l="l" r="r" t="t"/>
              <a:pathLst>
                <a:path extrusionOk="0" h="1345" w="16383">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4"/>
            <p:cNvSpPr/>
            <p:nvPr/>
          </p:nvSpPr>
          <p:spPr>
            <a:xfrm flipH="1" rot="10800000">
              <a:off x="8823143" y="3733933"/>
              <a:ext cx="562025" cy="45766"/>
            </a:xfrm>
            <a:custGeom>
              <a:rect b="b" l="l" r="r" t="t"/>
              <a:pathLst>
                <a:path extrusionOk="0" h="1334" w="16382">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4"/>
            <p:cNvSpPr/>
            <p:nvPr/>
          </p:nvSpPr>
          <p:spPr>
            <a:xfrm flipH="1" rot="10800000">
              <a:off x="754779" y="5045134"/>
              <a:ext cx="561682" cy="45801"/>
            </a:xfrm>
            <a:custGeom>
              <a:rect b="b" l="l" r="r" t="t"/>
              <a:pathLst>
                <a:path extrusionOk="0" h="1335" w="16372">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flipH="1" rot="10800000">
              <a:off x="6767428" y="4952634"/>
              <a:ext cx="561682" cy="46144"/>
            </a:xfrm>
            <a:custGeom>
              <a:rect b="b" l="l" r="r" t="t"/>
              <a:pathLst>
                <a:path extrusionOk="0" h="1345" w="16372">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 name="Google Shape;69;p4"/>
          <p:cNvSpPr/>
          <p:nvPr/>
        </p:nvSpPr>
        <p:spPr>
          <a:xfrm>
            <a:off x="311665" y="239746"/>
            <a:ext cx="197259" cy="67998"/>
          </a:xfrm>
          <a:custGeom>
            <a:rect b="b" l="l" r="r" t="t"/>
            <a:pathLst>
              <a:path extrusionOk="0" h="525" w="1523">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a:off x="337569" y="491403"/>
            <a:ext cx="171355" cy="98176"/>
          </a:xfrm>
          <a:custGeom>
            <a:rect b="b" l="l" r="r" t="t"/>
            <a:pathLst>
              <a:path extrusionOk="0" h="758" w="1323">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4"/>
          <p:cNvSpPr/>
          <p:nvPr/>
        </p:nvSpPr>
        <p:spPr>
          <a:xfrm>
            <a:off x="337571" y="753776"/>
            <a:ext cx="117345" cy="85483"/>
          </a:xfrm>
          <a:custGeom>
            <a:rect b="b" l="l" r="r" t="t"/>
            <a:pathLst>
              <a:path extrusionOk="0" h="660" w="906">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4"/>
          <p:cNvSpPr/>
          <p:nvPr/>
        </p:nvSpPr>
        <p:spPr>
          <a:xfrm>
            <a:off x="551020" y="369749"/>
            <a:ext cx="112682" cy="54010"/>
          </a:xfrm>
          <a:custGeom>
            <a:rect b="b" l="l" r="r" t="t"/>
            <a:pathLst>
              <a:path extrusionOk="0" h="417" w="87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4"/>
          <p:cNvSpPr/>
          <p:nvPr/>
        </p:nvSpPr>
        <p:spPr>
          <a:xfrm>
            <a:off x="8491442" y="4703352"/>
            <a:ext cx="179835" cy="78532"/>
          </a:xfrm>
          <a:custGeom>
            <a:rect b="b" l="l" r="r" t="t"/>
            <a:pathLst>
              <a:path extrusionOk="0" h="538" w="1232">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a:off x="7971880" y="-84424"/>
            <a:ext cx="1825090" cy="501884"/>
          </a:xfrm>
          <a:custGeom>
            <a:rect b="b" l="l" r="r" t="t"/>
            <a:pathLst>
              <a:path extrusionOk="0" h="14629" w="53198">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4"/>
          <p:cNvSpPr/>
          <p:nvPr/>
        </p:nvSpPr>
        <p:spPr>
          <a:xfrm>
            <a:off x="-256325" y="4490361"/>
            <a:ext cx="1470659" cy="404419"/>
          </a:xfrm>
          <a:custGeom>
            <a:rect b="b" l="l" r="r" t="t"/>
            <a:pathLst>
              <a:path extrusionOk="0" h="14629" w="53198">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
          <p:cNvSpPr txBox="1"/>
          <p:nvPr>
            <p:ph type="title"/>
          </p:nvPr>
        </p:nvSpPr>
        <p:spPr>
          <a:xfrm>
            <a:off x="1223525" y="539500"/>
            <a:ext cx="6696900" cy="106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7" name="Google Shape;77;p4"/>
          <p:cNvSpPr txBox="1"/>
          <p:nvPr>
            <p:ph idx="1" type="body"/>
          </p:nvPr>
        </p:nvSpPr>
        <p:spPr>
          <a:xfrm>
            <a:off x="1223550" y="1613250"/>
            <a:ext cx="6696900" cy="2457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sz="1500"/>
            </a:lvl1pPr>
            <a:lvl2pPr indent="-317500" lvl="1" marL="914400" rtl="0">
              <a:lnSpc>
                <a:spcPct val="100000"/>
              </a:lnSpc>
              <a:spcBef>
                <a:spcPts val="0"/>
              </a:spcBef>
              <a:spcAft>
                <a:spcPts val="0"/>
              </a:spcAft>
              <a:buSzPts val="1400"/>
              <a:buFont typeface="Roboto Light"/>
              <a:buChar char="○"/>
              <a:defRPr sz="1500"/>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1"/>
        </a:solidFill>
      </p:bgPr>
    </p:bg>
    <p:spTree>
      <p:nvGrpSpPr>
        <p:cNvPr id="78" name="Shape 78"/>
        <p:cNvGrpSpPr/>
        <p:nvPr/>
      </p:nvGrpSpPr>
      <p:grpSpPr>
        <a:xfrm>
          <a:off x="0" y="0"/>
          <a:ext cx="0" cy="0"/>
          <a:chOff x="0" y="0"/>
          <a:chExt cx="0" cy="0"/>
        </a:xfrm>
      </p:grpSpPr>
      <p:sp>
        <p:nvSpPr>
          <p:cNvPr id="79" name="Google Shape;79;p5"/>
          <p:cNvSpPr txBox="1"/>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solidFill>
                <a:srgbClr val="262A29"/>
              </a:solidFill>
              <a:latin typeface="Domine"/>
              <a:ea typeface="Domine"/>
              <a:cs typeface="Domine"/>
              <a:sym typeface="Domine"/>
            </a:endParaRPr>
          </a:p>
        </p:txBody>
      </p:sp>
      <p:sp>
        <p:nvSpPr>
          <p:cNvPr id="80" name="Google Shape;80;p5"/>
          <p:cNvSpPr/>
          <p:nvPr/>
        </p:nvSpPr>
        <p:spPr>
          <a:xfrm>
            <a:off x="191429" y="177096"/>
            <a:ext cx="8638393" cy="4789309"/>
          </a:xfrm>
          <a:custGeom>
            <a:rect b="b" l="l" r="r" t="t"/>
            <a:pathLst>
              <a:path extrusionOk="0" h="158063" w="285119">
                <a:moveTo>
                  <a:pt x="182306" y="0"/>
                </a:moveTo>
                <a:cubicBezTo>
                  <a:pt x="181869" y="182"/>
                  <a:pt x="181638" y="547"/>
                  <a:pt x="181480" y="972"/>
                </a:cubicBezTo>
                <a:cubicBezTo>
                  <a:pt x="181189" y="1737"/>
                  <a:pt x="180946" y="2526"/>
                  <a:pt x="180618" y="3291"/>
                </a:cubicBezTo>
                <a:cubicBezTo>
                  <a:pt x="180439" y="3684"/>
                  <a:pt x="180331" y="4252"/>
                  <a:pt x="179789" y="4252"/>
                </a:cubicBezTo>
                <a:cubicBezTo>
                  <a:pt x="179778" y="4252"/>
                  <a:pt x="179767" y="4251"/>
                  <a:pt x="179755" y="4251"/>
                </a:cubicBezTo>
                <a:cubicBezTo>
                  <a:pt x="179172" y="4227"/>
                  <a:pt x="178929" y="3692"/>
                  <a:pt x="178723" y="3231"/>
                </a:cubicBezTo>
                <a:cubicBezTo>
                  <a:pt x="178614" y="2927"/>
                  <a:pt x="178541" y="2623"/>
                  <a:pt x="178480" y="2320"/>
                </a:cubicBezTo>
                <a:cubicBezTo>
                  <a:pt x="178383" y="1858"/>
                  <a:pt x="178310" y="1409"/>
                  <a:pt x="178237" y="947"/>
                </a:cubicBezTo>
                <a:cubicBezTo>
                  <a:pt x="178116" y="328"/>
                  <a:pt x="177836" y="61"/>
                  <a:pt x="177156" y="61"/>
                </a:cubicBezTo>
                <a:cubicBezTo>
                  <a:pt x="176957" y="60"/>
                  <a:pt x="176758" y="59"/>
                  <a:pt x="176559" y="59"/>
                </a:cubicBezTo>
                <a:cubicBezTo>
                  <a:pt x="174475" y="59"/>
                  <a:pt x="172392" y="115"/>
                  <a:pt x="170318" y="170"/>
                </a:cubicBezTo>
                <a:cubicBezTo>
                  <a:pt x="169225" y="194"/>
                  <a:pt x="168132" y="182"/>
                  <a:pt x="167039" y="255"/>
                </a:cubicBezTo>
                <a:cubicBezTo>
                  <a:pt x="165278" y="377"/>
                  <a:pt x="163529" y="680"/>
                  <a:pt x="161768" y="850"/>
                </a:cubicBezTo>
                <a:cubicBezTo>
                  <a:pt x="157857" y="1239"/>
                  <a:pt x="153922" y="1287"/>
                  <a:pt x="149999" y="1300"/>
                </a:cubicBezTo>
                <a:cubicBezTo>
                  <a:pt x="143146" y="1317"/>
                  <a:pt x="136296" y="1347"/>
                  <a:pt x="129447" y="1347"/>
                </a:cubicBezTo>
                <a:cubicBezTo>
                  <a:pt x="121681" y="1347"/>
                  <a:pt x="113917" y="1308"/>
                  <a:pt x="106153" y="1166"/>
                </a:cubicBezTo>
                <a:cubicBezTo>
                  <a:pt x="104550" y="1130"/>
                  <a:pt x="102959" y="1081"/>
                  <a:pt x="101355" y="984"/>
                </a:cubicBezTo>
                <a:cubicBezTo>
                  <a:pt x="99319" y="855"/>
                  <a:pt x="97306" y="514"/>
                  <a:pt x="95265" y="514"/>
                </a:cubicBezTo>
                <a:cubicBezTo>
                  <a:pt x="94811" y="514"/>
                  <a:pt x="94356" y="531"/>
                  <a:pt x="93898" y="571"/>
                </a:cubicBezTo>
                <a:cubicBezTo>
                  <a:pt x="92938" y="644"/>
                  <a:pt x="92355" y="996"/>
                  <a:pt x="92015" y="1858"/>
                </a:cubicBezTo>
                <a:cubicBezTo>
                  <a:pt x="91627" y="2806"/>
                  <a:pt x="91335" y="3789"/>
                  <a:pt x="90995" y="4749"/>
                </a:cubicBezTo>
                <a:cubicBezTo>
                  <a:pt x="90771" y="5382"/>
                  <a:pt x="90493" y="5687"/>
                  <a:pt x="90086" y="5687"/>
                </a:cubicBezTo>
                <a:cubicBezTo>
                  <a:pt x="89853" y="5687"/>
                  <a:pt x="89578" y="5587"/>
                  <a:pt x="89246" y="5393"/>
                </a:cubicBezTo>
                <a:cubicBezTo>
                  <a:pt x="88360" y="4870"/>
                  <a:pt x="87971" y="4032"/>
                  <a:pt x="87728" y="3097"/>
                </a:cubicBezTo>
                <a:cubicBezTo>
                  <a:pt x="87280" y="1374"/>
                  <a:pt x="87199" y="884"/>
                  <a:pt x="85712" y="884"/>
                </a:cubicBezTo>
                <a:cubicBezTo>
                  <a:pt x="85385" y="884"/>
                  <a:pt x="84990" y="908"/>
                  <a:pt x="84509" y="947"/>
                </a:cubicBezTo>
                <a:cubicBezTo>
                  <a:pt x="84437" y="947"/>
                  <a:pt x="84364" y="972"/>
                  <a:pt x="84291" y="972"/>
                </a:cubicBezTo>
                <a:cubicBezTo>
                  <a:pt x="83701" y="1019"/>
                  <a:pt x="83112" y="1043"/>
                  <a:pt x="82523" y="1043"/>
                </a:cubicBezTo>
                <a:cubicBezTo>
                  <a:pt x="81897" y="1043"/>
                  <a:pt x="81272" y="1016"/>
                  <a:pt x="80647" y="960"/>
                </a:cubicBezTo>
                <a:cubicBezTo>
                  <a:pt x="78929" y="804"/>
                  <a:pt x="77282" y="157"/>
                  <a:pt x="75509" y="157"/>
                </a:cubicBezTo>
                <a:cubicBezTo>
                  <a:pt x="75477" y="157"/>
                  <a:pt x="75445" y="157"/>
                  <a:pt x="75412" y="158"/>
                </a:cubicBezTo>
                <a:cubicBezTo>
                  <a:pt x="75210" y="162"/>
                  <a:pt x="75007" y="164"/>
                  <a:pt x="74804" y="164"/>
                </a:cubicBezTo>
                <a:cubicBezTo>
                  <a:pt x="74376" y="164"/>
                  <a:pt x="73948" y="157"/>
                  <a:pt x="73519" y="157"/>
                </a:cubicBezTo>
                <a:cubicBezTo>
                  <a:pt x="72408" y="157"/>
                  <a:pt x="71298" y="200"/>
                  <a:pt x="70214" y="510"/>
                </a:cubicBezTo>
                <a:cubicBezTo>
                  <a:pt x="68993" y="851"/>
                  <a:pt x="67727" y="1021"/>
                  <a:pt x="66459" y="1021"/>
                </a:cubicBezTo>
                <a:cubicBezTo>
                  <a:pt x="66415" y="1021"/>
                  <a:pt x="66371" y="1021"/>
                  <a:pt x="66327" y="1020"/>
                </a:cubicBezTo>
                <a:cubicBezTo>
                  <a:pt x="66251" y="1020"/>
                  <a:pt x="66174" y="1020"/>
                  <a:pt x="66098" y="1020"/>
                </a:cubicBezTo>
                <a:cubicBezTo>
                  <a:pt x="64256" y="1020"/>
                  <a:pt x="62425" y="1155"/>
                  <a:pt x="60583" y="1178"/>
                </a:cubicBezTo>
                <a:cubicBezTo>
                  <a:pt x="59805" y="1190"/>
                  <a:pt x="59307" y="1542"/>
                  <a:pt x="59052" y="2283"/>
                </a:cubicBezTo>
                <a:cubicBezTo>
                  <a:pt x="58931" y="2648"/>
                  <a:pt x="58834" y="3024"/>
                  <a:pt x="58773" y="3401"/>
                </a:cubicBezTo>
                <a:cubicBezTo>
                  <a:pt x="58578" y="4482"/>
                  <a:pt x="58506" y="5575"/>
                  <a:pt x="58336" y="6729"/>
                </a:cubicBezTo>
                <a:cubicBezTo>
                  <a:pt x="58117" y="6291"/>
                  <a:pt x="57971" y="5915"/>
                  <a:pt x="57813" y="5526"/>
                </a:cubicBezTo>
                <a:cubicBezTo>
                  <a:pt x="57352" y="4457"/>
                  <a:pt x="56951" y="3364"/>
                  <a:pt x="56332" y="2368"/>
                </a:cubicBezTo>
                <a:cubicBezTo>
                  <a:pt x="55965" y="1765"/>
                  <a:pt x="55495" y="1335"/>
                  <a:pt x="54753" y="1335"/>
                </a:cubicBezTo>
                <a:cubicBezTo>
                  <a:pt x="54733" y="1335"/>
                  <a:pt x="54713" y="1335"/>
                  <a:pt x="54692" y="1336"/>
                </a:cubicBezTo>
                <a:cubicBezTo>
                  <a:pt x="54493" y="1344"/>
                  <a:pt x="54293" y="1347"/>
                  <a:pt x="54095" y="1347"/>
                </a:cubicBezTo>
                <a:cubicBezTo>
                  <a:pt x="52742" y="1347"/>
                  <a:pt x="51395" y="1190"/>
                  <a:pt x="50040" y="1190"/>
                </a:cubicBezTo>
                <a:cubicBezTo>
                  <a:pt x="48534" y="1190"/>
                  <a:pt x="47028" y="1093"/>
                  <a:pt x="45546" y="911"/>
                </a:cubicBezTo>
                <a:cubicBezTo>
                  <a:pt x="45431" y="898"/>
                  <a:pt x="45320" y="891"/>
                  <a:pt x="45213" y="891"/>
                </a:cubicBezTo>
                <a:cubicBezTo>
                  <a:pt x="44551" y="891"/>
                  <a:pt x="44072" y="1161"/>
                  <a:pt x="43737" y="1810"/>
                </a:cubicBezTo>
                <a:cubicBezTo>
                  <a:pt x="43530" y="2271"/>
                  <a:pt x="43251" y="2696"/>
                  <a:pt x="42923" y="3097"/>
                </a:cubicBezTo>
                <a:cubicBezTo>
                  <a:pt x="42609" y="3427"/>
                  <a:pt x="42306" y="3593"/>
                  <a:pt x="42020" y="3593"/>
                </a:cubicBezTo>
                <a:cubicBezTo>
                  <a:pt x="41686" y="3593"/>
                  <a:pt x="41376" y="3367"/>
                  <a:pt x="41101" y="2915"/>
                </a:cubicBezTo>
                <a:cubicBezTo>
                  <a:pt x="40834" y="2478"/>
                  <a:pt x="40639" y="1992"/>
                  <a:pt x="40372" y="1567"/>
                </a:cubicBezTo>
                <a:cubicBezTo>
                  <a:pt x="39947" y="874"/>
                  <a:pt x="39388" y="352"/>
                  <a:pt x="38526" y="328"/>
                </a:cubicBezTo>
                <a:cubicBezTo>
                  <a:pt x="38155" y="317"/>
                  <a:pt x="37784" y="311"/>
                  <a:pt x="37412" y="311"/>
                </a:cubicBezTo>
                <a:cubicBezTo>
                  <a:pt x="36958" y="311"/>
                  <a:pt x="36503" y="320"/>
                  <a:pt x="36048" y="340"/>
                </a:cubicBezTo>
                <a:cubicBezTo>
                  <a:pt x="33303" y="486"/>
                  <a:pt x="30571" y="547"/>
                  <a:pt x="27838" y="741"/>
                </a:cubicBezTo>
                <a:cubicBezTo>
                  <a:pt x="27660" y="754"/>
                  <a:pt x="27482" y="759"/>
                  <a:pt x="27304" y="759"/>
                </a:cubicBezTo>
                <a:cubicBezTo>
                  <a:pt x="26462" y="759"/>
                  <a:pt x="25622" y="639"/>
                  <a:pt x="24789" y="619"/>
                </a:cubicBezTo>
                <a:cubicBezTo>
                  <a:pt x="24604" y="614"/>
                  <a:pt x="24418" y="611"/>
                  <a:pt x="24233" y="611"/>
                </a:cubicBezTo>
                <a:cubicBezTo>
                  <a:pt x="22891" y="611"/>
                  <a:pt x="21557" y="751"/>
                  <a:pt x="20223" y="826"/>
                </a:cubicBezTo>
                <a:cubicBezTo>
                  <a:pt x="18524" y="920"/>
                  <a:pt x="16826" y="966"/>
                  <a:pt x="15129" y="966"/>
                </a:cubicBezTo>
                <a:cubicBezTo>
                  <a:pt x="13550" y="966"/>
                  <a:pt x="11972" y="926"/>
                  <a:pt x="10397" y="850"/>
                </a:cubicBezTo>
                <a:cubicBezTo>
                  <a:pt x="8910" y="781"/>
                  <a:pt x="7423" y="767"/>
                  <a:pt x="5936" y="767"/>
                </a:cubicBezTo>
                <a:cubicBezTo>
                  <a:pt x="4867" y="767"/>
                  <a:pt x="3797" y="774"/>
                  <a:pt x="2727" y="774"/>
                </a:cubicBezTo>
                <a:cubicBezTo>
                  <a:pt x="2150" y="774"/>
                  <a:pt x="1573" y="772"/>
                  <a:pt x="996" y="765"/>
                </a:cubicBezTo>
                <a:cubicBezTo>
                  <a:pt x="936" y="763"/>
                  <a:pt x="875" y="761"/>
                  <a:pt x="814" y="761"/>
                </a:cubicBezTo>
                <a:cubicBezTo>
                  <a:pt x="540" y="761"/>
                  <a:pt x="266" y="805"/>
                  <a:pt x="97" y="1093"/>
                </a:cubicBezTo>
                <a:cubicBezTo>
                  <a:pt x="49" y="1433"/>
                  <a:pt x="24" y="1773"/>
                  <a:pt x="61" y="2113"/>
                </a:cubicBezTo>
                <a:cubicBezTo>
                  <a:pt x="61" y="53501"/>
                  <a:pt x="49" y="104901"/>
                  <a:pt x="49" y="156314"/>
                </a:cubicBezTo>
                <a:cubicBezTo>
                  <a:pt x="49" y="156654"/>
                  <a:pt x="0" y="156994"/>
                  <a:pt x="109" y="157334"/>
                </a:cubicBezTo>
                <a:cubicBezTo>
                  <a:pt x="527" y="157751"/>
                  <a:pt x="1064" y="157771"/>
                  <a:pt x="1585" y="157771"/>
                </a:cubicBezTo>
                <a:cubicBezTo>
                  <a:pt x="1640" y="157771"/>
                  <a:pt x="1695" y="157771"/>
                  <a:pt x="1749" y="157771"/>
                </a:cubicBezTo>
                <a:cubicBezTo>
                  <a:pt x="3061" y="157781"/>
                  <a:pt x="4371" y="157788"/>
                  <a:pt x="5681" y="157788"/>
                </a:cubicBezTo>
                <a:cubicBezTo>
                  <a:pt x="8982" y="157788"/>
                  <a:pt x="12279" y="157747"/>
                  <a:pt x="15583" y="157625"/>
                </a:cubicBezTo>
                <a:cubicBezTo>
                  <a:pt x="15777" y="157613"/>
                  <a:pt x="15972" y="157577"/>
                  <a:pt x="16166" y="157565"/>
                </a:cubicBezTo>
                <a:cubicBezTo>
                  <a:pt x="17436" y="157494"/>
                  <a:pt x="18709" y="157444"/>
                  <a:pt x="19983" y="157444"/>
                </a:cubicBezTo>
                <a:cubicBezTo>
                  <a:pt x="21133" y="157444"/>
                  <a:pt x="22282" y="157485"/>
                  <a:pt x="23429" y="157589"/>
                </a:cubicBezTo>
                <a:cubicBezTo>
                  <a:pt x="24832" y="157712"/>
                  <a:pt x="26227" y="157787"/>
                  <a:pt x="27623" y="157787"/>
                </a:cubicBezTo>
                <a:cubicBezTo>
                  <a:pt x="28571" y="157787"/>
                  <a:pt x="29520" y="157752"/>
                  <a:pt x="30474" y="157674"/>
                </a:cubicBezTo>
                <a:cubicBezTo>
                  <a:pt x="31520" y="157579"/>
                  <a:pt x="32578" y="157428"/>
                  <a:pt x="33631" y="157428"/>
                </a:cubicBezTo>
                <a:cubicBezTo>
                  <a:pt x="34058" y="157428"/>
                  <a:pt x="34483" y="157453"/>
                  <a:pt x="34907" y="157516"/>
                </a:cubicBezTo>
                <a:cubicBezTo>
                  <a:pt x="37797" y="157965"/>
                  <a:pt x="40712" y="157880"/>
                  <a:pt x="43615" y="157941"/>
                </a:cubicBezTo>
                <a:cubicBezTo>
                  <a:pt x="43646" y="157942"/>
                  <a:pt x="43677" y="157942"/>
                  <a:pt x="43707" y="157942"/>
                </a:cubicBezTo>
                <a:cubicBezTo>
                  <a:pt x="44529" y="157942"/>
                  <a:pt x="45063" y="157624"/>
                  <a:pt x="45449" y="156921"/>
                </a:cubicBezTo>
                <a:cubicBezTo>
                  <a:pt x="45789" y="156338"/>
                  <a:pt x="46093" y="155731"/>
                  <a:pt x="46518" y="155184"/>
                </a:cubicBezTo>
                <a:cubicBezTo>
                  <a:pt x="46614" y="155055"/>
                  <a:pt x="46701" y="154870"/>
                  <a:pt x="46879" y="154870"/>
                </a:cubicBezTo>
                <a:cubicBezTo>
                  <a:pt x="46903" y="154870"/>
                  <a:pt x="46928" y="154873"/>
                  <a:pt x="46955" y="154880"/>
                </a:cubicBezTo>
                <a:cubicBezTo>
                  <a:pt x="47149" y="154941"/>
                  <a:pt x="47162" y="155148"/>
                  <a:pt x="47198" y="155305"/>
                </a:cubicBezTo>
                <a:cubicBezTo>
                  <a:pt x="47356" y="155913"/>
                  <a:pt x="47441" y="156544"/>
                  <a:pt x="47623" y="157152"/>
                </a:cubicBezTo>
                <a:cubicBezTo>
                  <a:pt x="47793" y="157674"/>
                  <a:pt x="48097" y="157941"/>
                  <a:pt x="48692" y="157941"/>
                </a:cubicBezTo>
                <a:cubicBezTo>
                  <a:pt x="52251" y="157929"/>
                  <a:pt x="55809" y="157820"/>
                  <a:pt x="59368" y="157455"/>
                </a:cubicBezTo>
                <a:cubicBezTo>
                  <a:pt x="60795" y="157309"/>
                  <a:pt x="62225" y="157237"/>
                  <a:pt x="63655" y="157237"/>
                </a:cubicBezTo>
                <a:cubicBezTo>
                  <a:pt x="65086" y="157237"/>
                  <a:pt x="66516" y="157309"/>
                  <a:pt x="67943" y="157455"/>
                </a:cubicBezTo>
                <a:cubicBezTo>
                  <a:pt x="70006" y="157678"/>
                  <a:pt x="72060" y="157860"/>
                  <a:pt x="74131" y="157860"/>
                </a:cubicBezTo>
                <a:cubicBezTo>
                  <a:pt x="74315" y="157860"/>
                  <a:pt x="74499" y="157859"/>
                  <a:pt x="74684" y="157856"/>
                </a:cubicBezTo>
                <a:cubicBezTo>
                  <a:pt x="75586" y="157845"/>
                  <a:pt x="76488" y="157664"/>
                  <a:pt x="77381" y="157664"/>
                </a:cubicBezTo>
                <a:cubicBezTo>
                  <a:pt x="77498" y="157664"/>
                  <a:pt x="77615" y="157667"/>
                  <a:pt x="77732" y="157674"/>
                </a:cubicBezTo>
                <a:cubicBezTo>
                  <a:pt x="78853" y="157743"/>
                  <a:pt x="79971" y="157760"/>
                  <a:pt x="81089" y="157760"/>
                </a:cubicBezTo>
                <a:cubicBezTo>
                  <a:pt x="82195" y="157760"/>
                  <a:pt x="83300" y="157743"/>
                  <a:pt x="84406" y="157743"/>
                </a:cubicBezTo>
                <a:cubicBezTo>
                  <a:pt x="84946" y="157743"/>
                  <a:pt x="85487" y="157747"/>
                  <a:pt x="86028" y="157759"/>
                </a:cubicBezTo>
                <a:cubicBezTo>
                  <a:pt x="86538" y="157759"/>
                  <a:pt x="87048" y="157722"/>
                  <a:pt x="87546" y="157662"/>
                </a:cubicBezTo>
                <a:cubicBezTo>
                  <a:pt x="88129" y="157601"/>
                  <a:pt x="88675" y="157309"/>
                  <a:pt x="89028" y="156836"/>
                </a:cubicBezTo>
                <a:cubicBezTo>
                  <a:pt x="89295" y="156514"/>
                  <a:pt x="89486" y="156356"/>
                  <a:pt x="89682" y="156356"/>
                </a:cubicBezTo>
                <a:cubicBezTo>
                  <a:pt x="89878" y="156356"/>
                  <a:pt x="90078" y="156514"/>
                  <a:pt x="90364" y="156824"/>
                </a:cubicBezTo>
                <a:cubicBezTo>
                  <a:pt x="90716" y="157212"/>
                  <a:pt x="91092" y="157565"/>
                  <a:pt x="91639" y="157577"/>
                </a:cubicBezTo>
                <a:cubicBezTo>
                  <a:pt x="92878" y="157625"/>
                  <a:pt x="94117" y="157650"/>
                  <a:pt x="95355" y="157674"/>
                </a:cubicBezTo>
                <a:cubicBezTo>
                  <a:pt x="95383" y="157674"/>
                  <a:pt x="95410" y="157674"/>
                  <a:pt x="95438" y="157674"/>
                </a:cubicBezTo>
                <a:cubicBezTo>
                  <a:pt x="96438" y="157674"/>
                  <a:pt x="97437" y="157525"/>
                  <a:pt x="98441" y="157525"/>
                </a:cubicBezTo>
                <a:cubicBezTo>
                  <a:pt x="98861" y="157525"/>
                  <a:pt x="99282" y="157551"/>
                  <a:pt x="99704" y="157625"/>
                </a:cubicBezTo>
                <a:cubicBezTo>
                  <a:pt x="101768" y="157990"/>
                  <a:pt x="103857" y="157868"/>
                  <a:pt x="105934" y="158002"/>
                </a:cubicBezTo>
                <a:cubicBezTo>
                  <a:pt x="105979" y="158005"/>
                  <a:pt x="106021" y="158007"/>
                  <a:pt x="106062" y="158007"/>
                </a:cubicBezTo>
                <a:cubicBezTo>
                  <a:pt x="106647" y="158007"/>
                  <a:pt x="106874" y="157684"/>
                  <a:pt x="106942" y="157139"/>
                </a:cubicBezTo>
                <a:cubicBezTo>
                  <a:pt x="107003" y="156569"/>
                  <a:pt x="107088" y="155986"/>
                  <a:pt x="107137" y="155415"/>
                </a:cubicBezTo>
                <a:cubicBezTo>
                  <a:pt x="107197" y="154880"/>
                  <a:pt x="107161" y="154322"/>
                  <a:pt x="107465" y="153787"/>
                </a:cubicBezTo>
                <a:cubicBezTo>
                  <a:pt x="107732" y="154030"/>
                  <a:pt x="107793" y="154322"/>
                  <a:pt x="107878" y="154601"/>
                </a:cubicBezTo>
                <a:cubicBezTo>
                  <a:pt x="108096" y="155318"/>
                  <a:pt x="108291" y="156046"/>
                  <a:pt x="108485" y="156775"/>
                </a:cubicBezTo>
                <a:cubicBezTo>
                  <a:pt x="108788" y="157856"/>
                  <a:pt x="108874" y="157917"/>
                  <a:pt x="109991" y="157917"/>
                </a:cubicBezTo>
                <a:cubicBezTo>
                  <a:pt x="110859" y="157916"/>
                  <a:pt x="111728" y="157916"/>
                  <a:pt x="112597" y="157916"/>
                </a:cubicBezTo>
                <a:cubicBezTo>
                  <a:pt x="118108" y="157916"/>
                  <a:pt x="123622" y="157931"/>
                  <a:pt x="129135" y="157931"/>
                </a:cubicBezTo>
                <a:cubicBezTo>
                  <a:pt x="134990" y="157931"/>
                  <a:pt x="140844" y="157914"/>
                  <a:pt x="146695" y="157844"/>
                </a:cubicBezTo>
                <a:cubicBezTo>
                  <a:pt x="148550" y="157825"/>
                  <a:pt x="150413" y="157799"/>
                  <a:pt x="152277" y="157799"/>
                </a:cubicBezTo>
                <a:cubicBezTo>
                  <a:pt x="152841" y="157799"/>
                  <a:pt x="153406" y="157802"/>
                  <a:pt x="153970" y="157807"/>
                </a:cubicBezTo>
                <a:cubicBezTo>
                  <a:pt x="154030" y="157808"/>
                  <a:pt x="154091" y="157808"/>
                  <a:pt x="154151" y="157808"/>
                </a:cubicBezTo>
                <a:cubicBezTo>
                  <a:pt x="157404" y="157808"/>
                  <a:pt x="160601" y="157175"/>
                  <a:pt x="163845" y="157115"/>
                </a:cubicBezTo>
                <a:cubicBezTo>
                  <a:pt x="166572" y="157070"/>
                  <a:pt x="169309" y="156942"/>
                  <a:pt x="172038" y="156942"/>
                </a:cubicBezTo>
                <a:cubicBezTo>
                  <a:pt x="172262" y="156942"/>
                  <a:pt x="172487" y="156943"/>
                  <a:pt x="172711" y="156945"/>
                </a:cubicBezTo>
                <a:cubicBezTo>
                  <a:pt x="174290" y="156957"/>
                  <a:pt x="175869" y="156994"/>
                  <a:pt x="177436" y="157042"/>
                </a:cubicBezTo>
                <a:cubicBezTo>
                  <a:pt x="178626" y="157079"/>
                  <a:pt x="179816" y="157188"/>
                  <a:pt x="180994" y="157273"/>
                </a:cubicBezTo>
                <a:cubicBezTo>
                  <a:pt x="182251" y="157368"/>
                  <a:pt x="183450" y="157845"/>
                  <a:pt x="184715" y="157845"/>
                </a:cubicBezTo>
                <a:cubicBezTo>
                  <a:pt x="184746" y="157845"/>
                  <a:pt x="184777" y="157844"/>
                  <a:pt x="184808" y="157844"/>
                </a:cubicBezTo>
                <a:cubicBezTo>
                  <a:pt x="185350" y="157837"/>
                  <a:pt x="185892" y="157834"/>
                  <a:pt x="186434" y="157834"/>
                </a:cubicBezTo>
                <a:cubicBezTo>
                  <a:pt x="187520" y="157834"/>
                  <a:pt x="188606" y="157844"/>
                  <a:pt x="189694" y="157844"/>
                </a:cubicBezTo>
                <a:cubicBezTo>
                  <a:pt x="190781" y="157844"/>
                  <a:pt x="191869" y="157834"/>
                  <a:pt x="192958" y="157795"/>
                </a:cubicBezTo>
                <a:cubicBezTo>
                  <a:pt x="194014" y="157759"/>
                  <a:pt x="194694" y="157370"/>
                  <a:pt x="195168" y="156459"/>
                </a:cubicBezTo>
                <a:cubicBezTo>
                  <a:pt x="195484" y="155828"/>
                  <a:pt x="195812" y="155196"/>
                  <a:pt x="196273" y="154662"/>
                </a:cubicBezTo>
                <a:cubicBezTo>
                  <a:pt x="196566" y="154331"/>
                  <a:pt x="196845" y="154170"/>
                  <a:pt x="197135" y="154170"/>
                </a:cubicBezTo>
                <a:cubicBezTo>
                  <a:pt x="197399" y="154170"/>
                  <a:pt x="197673" y="154304"/>
                  <a:pt x="197974" y="154565"/>
                </a:cubicBezTo>
                <a:cubicBezTo>
                  <a:pt x="198362" y="154893"/>
                  <a:pt x="198690" y="155281"/>
                  <a:pt x="198945" y="155731"/>
                </a:cubicBezTo>
                <a:cubicBezTo>
                  <a:pt x="199646" y="157020"/>
                  <a:pt x="200559" y="157566"/>
                  <a:pt x="202021" y="157566"/>
                </a:cubicBezTo>
                <a:cubicBezTo>
                  <a:pt x="202157" y="157566"/>
                  <a:pt x="202298" y="157562"/>
                  <a:pt x="202443" y="157552"/>
                </a:cubicBezTo>
                <a:cubicBezTo>
                  <a:pt x="204581" y="157410"/>
                  <a:pt x="206736" y="157310"/>
                  <a:pt x="208900" y="157310"/>
                </a:cubicBezTo>
                <a:cubicBezTo>
                  <a:pt x="209318" y="157310"/>
                  <a:pt x="209737" y="157314"/>
                  <a:pt x="210156" y="157322"/>
                </a:cubicBezTo>
                <a:cubicBezTo>
                  <a:pt x="210783" y="157334"/>
                  <a:pt x="211414" y="157338"/>
                  <a:pt x="212045" y="157338"/>
                </a:cubicBezTo>
                <a:cubicBezTo>
                  <a:pt x="213307" y="157338"/>
                  <a:pt x="214573" y="157322"/>
                  <a:pt x="215828" y="157322"/>
                </a:cubicBezTo>
                <a:cubicBezTo>
                  <a:pt x="215903" y="157320"/>
                  <a:pt x="215978" y="157319"/>
                  <a:pt x="216053" y="157319"/>
                </a:cubicBezTo>
                <a:cubicBezTo>
                  <a:pt x="216439" y="157319"/>
                  <a:pt x="216826" y="157346"/>
                  <a:pt x="217212" y="157407"/>
                </a:cubicBezTo>
                <a:cubicBezTo>
                  <a:pt x="219131" y="157795"/>
                  <a:pt x="221099" y="157990"/>
                  <a:pt x="223054" y="157990"/>
                </a:cubicBezTo>
                <a:cubicBezTo>
                  <a:pt x="223147" y="157995"/>
                  <a:pt x="223240" y="157997"/>
                  <a:pt x="223334" y="157997"/>
                </a:cubicBezTo>
                <a:cubicBezTo>
                  <a:pt x="223614" y="157997"/>
                  <a:pt x="223896" y="157979"/>
                  <a:pt x="224178" y="157979"/>
                </a:cubicBezTo>
                <a:cubicBezTo>
                  <a:pt x="224452" y="157979"/>
                  <a:pt x="224726" y="157996"/>
                  <a:pt x="224998" y="158063"/>
                </a:cubicBezTo>
                <a:lnTo>
                  <a:pt x="232285" y="158063"/>
                </a:lnTo>
                <a:cubicBezTo>
                  <a:pt x="233658" y="157941"/>
                  <a:pt x="235030" y="157953"/>
                  <a:pt x="236390" y="157905"/>
                </a:cubicBezTo>
                <a:cubicBezTo>
                  <a:pt x="237386" y="157880"/>
                  <a:pt x="238382" y="157880"/>
                  <a:pt x="239366" y="157783"/>
                </a:cubicBezTo>
                <a:cubicBezTo>
                  <a:pt x="241342" y="157600"/>
                  <a:pt x="243309" y="157320"/>
                  <a:pt x="245291" y="157320"/>
                </a:cubicBezTo>
                <a:cubicBezTo>
                  <a:pt x="245539" y="157320"/>
                  <a:pt x="245786" y="157324"/>
                  <a:pt x="246034" y="157334"/>
                </a:cubicBezTo>
                <a:cubicBezTo>
                  <a:pt x="246085" y="157335"/>
                  <a:pt x="246136" y="157336"/>
                  <a:pt x="246186" y="157336"/>
                </a:cubicBezTo>
                <a:cubicBezTo>
                  <a:pt x="247393" y="157336"/>
                  <a:pt x="248252" y="156907"/>
                  <a:pt x="248718" y="155694"/>
                </a:cubicBezTo>
                <a:cubicBezTo>
                  <a:pt x="248874" y="155298"/>
                  <a:pt x="249042" y="154747"/>
                  <a:pt x="249587" y="154747"/>
                </a:cubicBezTo>
                <a:cubicBezTo>
                  <a:pt x="249593" y="154747"/>
                  <a:pt x="249599" y="154747"/>
                  <a:pt x="249605" y="154747"/>
                </a:cubicBezTo>
                <a:cubicBezTo>
                  <a:pt x="250151" y="154747"/>
                  <a:pt x="250164" y="155342"/>
                  <a:pt x="250297" y="155731"/>
                </a:cubicBezTo>
                <a:cubicBezTo>
                  <a:pt x="250613" y="156550"/>
                  <a:pt x="251121" y="157020"/>
                  <a:pt x="251996" y="157020"/>
                </a:cubicBezTo>
                <a:cubicBezTo>
                  <a:pt x="252028" y="157020"/>
                  <a:pt x="252061" y="157019"/>
                  <a:pt x="252095" y="157018"/>
                </a:cubicBezTo>
                <a:cubicBezTo>
                  <a:pt x="252418" y="157007"/>
                  <a:pt x="252741" y="157003"/>
                  <a:pt x="253064" y="157003"/>
                </a:cubicBezTo>
                <a:cubicBezTo>
                  <a:pt x="255098" y="157003"/>
                  <a:pt x="257127" y="157184"/>
                  <a:pt x="259162" y="157184"/>
                </a:cubicBezTo>
                <a:cubicBezTo>
                  <a:pt x="259401" y="157184"/>
                  <a:pt x="259641" y="157181"/>
                  <a:pt x="259880" y="157176"/>
                </a:cubicBezTo>
                <a:cubicBezTo>
                  <a:pt x="260093" y="157171"/>
                  <a:pt x="260306" y="157168"/>
                  <a:pt x="260519" y="157168"/>
                </a:cubicBezTo>
                <a:cubicBezTo>
                  <a:pt x="262247" y="157168"/>
                  <a:pt x="263967" y="157327"/>
                  <a:pt x="265698" y="157370"/>
                </a:cubicBezTo>
                <a:cubicBezTo>
                  <a:pt x="266742" y="157370"/>
                  <a:pt x="267775" y="157443"/>
                  <a:pt x="268819" y="157552"/>
                </a:cubicBezTo>
                <a:cubicBezTo>
                  <a:pt x="270209" y="157728"/>
                  <a:pt x="271599" y="157834"/>
                  <a:pt x="272994" y="157834"/>
                </a:cubicBezTo>
                <a:cubicBezTo>
                  <a:pt x="274012" y="157834"/>
                  <a:pt x="275033" y="157778"/>
                  <a:pt x="276058" y="157650"/>
                </a:cubicBezTo>
                <a:cubicBezTo>
                  <a:pt x="278511" y="157346"/>
                  <a:pt x="280965" y="156969"/>
                  <a:pt x="283443" y="156860"/>
                </a:cubicBezTo>
                <a:cubicBezTo>
                  <a:pt x="284159" y="156836"/>
                  <a:pt x="284353" y="156605"/>
                  <a:pt x="284402" y="155852"/>
                </a:cubicBezTo>
                <a:cubicBezTo>
                  <a:pt x="284451" y="155026"/>
                  <a:pt x="284390" y="154212"/>
                  <a:pt x="284475" y="153386"/>
                </a:cubicBezTo>
                <a:cubicBezTo>
                  <a:pt x="284779" y="150520"/>
                  <a:pt x="285119" y="147642"/>
                  <a:pt x="285082" y="144763"/>
                </a:cubicBezTo>
                <a:lnTo>
                  <a:pt x="285082" y="142261"/>
                </a:lnTo>
                <a:lnTo>
                  <a:pt x="285082" y="1870"/>
                </a:lnTo>
                <a:cubicBezTo>
                  <a:pt x="285082" y="1603"/>
                  <a:pt x="285094" y="1336"/>
                  <a:pt x="285070" y="1069"/>
                </a:cubicBezTo>
                <a:cubicBezTo>
                  <a:pt x="284864" y="753"/>
                  <a:pt x="284536" y="753"/>
                  <a:pt x="284232" y="753"/>
                </a:cubicBezTo>
                <a:cubicBezTo>
                  <a:pt x="282580" y="741"/>
                  <a:pt x="280928" y="668"/>
                  <a:pt x="279277" y="607"/>
                </a:cubicBezTo>
                <a:cubicBezTo>
                  <a:pt x="278305" y="574"/>
                  <a:pt x="277334" y="560"/>
                  <a:pt x="276363" y="560"/>
                </a:cubicBezTo>
                <a:cubicBezTo>
                  <a:pt x="271589" y="560"/>
                  <a:pt x="266816" y="901"/>
                  <a:pt x="262042" y="1032"/>
                </a:cubicBezTo>
                <a:cubicBezTo>
                  <a:pt x="261362" y="1057"/>
                  <a:pt x="260912" y="1372"/>
                  <a:pt x="260633" y="1980"/>
                </a:cubicBezTo>
                <a:cubicBezTo>
                  <a:pt x="260293" y="2733"/>
                  <a:pt x="260050" y="3522"/>
                  <a:pt x="259722" y="4287"/>
                </a:cubicBezTo>
                <a:cubicBezTo>
                  <a:pt x="259613" y="4530"/>
                  <a:pt x="259540" y="4822"/>
                  <a:pt x="259261" y="4980"/>
                </a:cubicBezTo>
                <a:cubicBezTo>
                  <a:pt x="259006" y="4700"/>
                  <a:pt x="259103" y="4397"/>
                  <a:pt x="259078" y="4117"/>
                </a:cubicBezTo>
                <a:cubicBezTo>
                  <a:pt x="259030" y="3437"/>
                  <a:pt x="259248" y="2769"/>
                  <a:pt x="259212" y="2089"/>
                </a:cubicBezTo>
                <a:cubicBezTo>
                  <a:pt x="259176" y="1263"/>
                  <a:pt x="258957" y="996"/>
                  <a:pt x="258155" y="887"/>
                </a:cubicBezTo>
                <a:cubicBezTo>
                  <a:pt x="256273" y="619"/>
                  <a:pt x="254378" y="474"/>
                  <a:pt x="252483" y="449"/>
                </a:cubicBezTo>
                <a:cubicBezTo>
                  <a:pt x="252346" y="448"/>
                  <a:pt x="252208" y="447"/>
                  <a:pt x="252070" y="447"/>
                </a:cubicBezTo>
                <a:cubicBezTo>
                  <a:pt x="249941" y="447"/>
                  <a:pt x="247841" y="618"/>
                  <a:pt x="245730" y="789"/>
                </a:cubicBezTo>
                <a:cubicBezTo>
                  <a:pt x="244249" y="899"/>
                  <a:pt x="242779" y="1032"/>
                  <a:pt x="241297" y="1057"/>
                </a:cubicBezTo>
                <a:cubicBezTo>
                  <a:pt x="240180" y="1069"/>
                  <a:pt x="239900" y="1312"/>
                  <a:pt x="239597" y="2356"/>
                </a:cubicBezTo>
                <a:cubicBezTo>
                  <a:pt x="239512" y="2660"/>
                  <a:pt x="239415" y="2964"/>
                  <a:pt x="239305" y="3255"/>
                </a:cubicBezTo>
                <a:cubicBezTo>
                  <a:pt x="239208" y="3486"/>
                  <a:pt x="239123" y="3729"/>
                  <a:pt x="238807" y="3729"/>
                </a:cubicBezTo>
                <a:cubicBezTo>
                  <a:pt x="238492" y="3729"/>
                  <a:pt x="238322" y="3522"/>
                  <a:pt x="238200" y="3267"/>
                </a:cubicBezTo>
                <a:cubicBezTo>
                  <a:pt x="238006" y="2903"/>
                  <a:pt x="237969" y="2478"/>
                  <a:pt x="237848" y="2089"/>
                </a:cubicBezTo>
                <a:cubicBezTo>
                  <a:pt x="237697" y="1542"/>
                  <a:pt x="237367" y="1274"/>
                  <a:pt x="236805" y="1274"/>
                </a:cubicBezTo>
                <a:cubicBezTo>
                  <a:pt x="236781" y="1274"/>
                  <a:pt x="236756" y="1274"/>
                  <a:pt x="236730" y="1275"/>
                </a:cubicBezTo>
                <a:cubicBezTo>
                  <a:pt x="235485" y="1334"/>
                  <a:pt x="234240" y="1356"/>
                  <a:pt x="232997" y="1356"/>
                </a:cubicBezTo>
                <a:cubicBezTo>
                  <a:pt x="231668" y="1356"/>
                  <a:pt x="230342" y="1331"/>
                  <a:pt x="229018" y="1300"/>
                </a:cubicBezTo>
                <a:cubicBezTo>
                  <a:pt x="227500" y="1263"/>
                  <a:pt x="225957" y="1178"/>
                  <a:pt x="224524" y="547"/>
                </a:cubicBezTo>
                <a:cubicBezTo>
                  <a:pt x="224075" y="352"/>
                  <a:pt x="223577" y="328"/>
                  <a:pt x="223091" y="304"/>
                </a:cubicBezTo>
                <a:cubicBezTo>
                  <a:pt x="222941" y="300"/>
                  <a:pt x="222791" y="298"/>
                  <a:pt x="222642" y="298"/>
                </a:cubicBezTo>
                <a:cubicBezTo>
                  <a:pt x="221385" y="298"/>
                  <a:pt x="220135" y="426"/>
                  <a:pt x="218876" y="534"/>
                </a:cubicBezTo>
                <a:cubicBezTo>
                  <a:pt x="217761" y="623"/>
                  <a:pt x="216646" y="847"/>
                  <a:pt x="215524" y="847"/>
                </a:cubicBezTo>
                <a:cubicBezTo>
                  <a:pt x="214959" y="847"/>
                  <a:pt x="214393" y="790"/>
                  <a:pt x="213824" y="632"/>
                </a:cubicBezTo>
                <a:cubicBezTo>
                  <a:pt x="213646" y="599"/>
                  <a:pt x="213468" y="583"/>
                  <a:pt x="213289" y="583"/>
                </a:cubicBezTo>
                <a:cubicBezTo>
                  <a:pt x="213200" y="583"/>
                  <a:pt x="213111" y="587"/>
                  <a:pt x="213022" y="595"/>
                </a:cubicBezTo>
                <a:cubicBezTo>
                  <a:pt x="211152" y="644"/>
                  <a:pt x="209306" y="887"/>
                  <a:pt x="207435" y="947"/>
                </a:cubicBezTo>
                <a:cubicBezTo>
                  <a:pt x="206285" y="989"/>
                  <a:pt x="205131" y="1087"/>
                  <a:pt x="203983" y="1087"/>
                </a:cubicBezTo>
                <a:cubicBezTo>
                  <a:pt x="202768" y="1087"/>
                  <a:pt x="201559" y="977"/>
                  <a:pt x="200366" y="571"/>
                </a:cubicBezTo>
                <a:cubicBezTo>
                  <a:pt x="199856" y="413"/>
                  <a:pt x="199322" y="328"/>
                  <a:pt x="198788" y="304"/>
                </a:cubicBezTo>
                <a:cubicBezTo>
                  <a:pt x="196018" y="109"/>
                  <a:pt x="193225" y="73"/>
                  <a:pt x="190443" y="73"/>
                </a:cubicBezTo>
                <a:cubicBezTo>
                  <a:pt x="190284" y="68"/>
                  <a:pt x="190125" y="66"/>
                  <a:pt x="189967" y="66"/>
                </a:cubicBezTo>
                <a:cubicBezTo>
                  <a:pt x="189414" y="66"/>
                  <a:pt x="188864" y="89"/>
                  <a:pt x="188315" y="89"/>
                </a:cubicBezTo>
                <a:cubicBezTo>
                  <a:pt x="187818" y="89"/>
                  <a:pt x="187321" y="70"/>
                  <a:pt x="1868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 name="Google Shape;81;p5"/>
          <p:cNvGrpSpPr/>
          <p:nvPr/>
        </p:nvGrpSpPr>
        <p:grpSpPr>
          <a:xfrm>
            <a:off x="-256328" y="239957"/>
            <a:ext cx="9747428" cy="4850977"/>
            <a:chOff x="-256328" y="239957"/>
            <a:chExt cx="9747428" cy="4850977"/>
          </a:xfrm>
        </p:grpSpPr>
        <p:sp>
          <p:nvSpPr>
            <p:cNvPr id="82" name="Google Shape;82;p5"/>
            <p:cNvSpPr/>
            <p:nvPr/>
          </p:nvSpPr>
          <p:spPr>
            <a:xfrm>
              <a:off x="8757879" y="803823"/>
              <a:ext cx="562025" cy="45801"/>
            </a:xfrm>
            <a:custGeom>
              <a:rect b="b" l="l" r="r" t="t"/>
              <a:pathLst>
                <a:path extrusionOk="0" h="1335" w="16382">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5"/>
            <p:cNvSpPr/>
            <p:nvPr/>
          </p:nvSpPr>
          <p:spPr>
            <a:xfrm>
              <a:off x="-150589" y="285743"/>
              <a:ext cx="562060" cy="46144"/>
            </a:xfrm>
            <a:custGeom>
              <a:rect b="b" l="l" r="r" t="t"/>
              <a:pathLst>
                <a:path extrusionOk="0" h="1345" w="16383">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5"/>
            <p:cNvSpPr/>
            <p:nvPr/>
          </p:nvSpPr>
          <p:spPr>
            <a:xfrm>
              <a:off x="8929075" y="1355393"/>
              <a:ext cx="562025" cy="45766"/>
            </a:xfrm>
            <a:custGeom>
              <a:rect b="b" l="l" r="r" t="t"/>
              <a:pathLst>
                <a:path extrusionOk="0" h="1334" w="16382">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5"/>
            <p:cNvSpPr/>
            <p:nvPr/>
          </p:nvSpPr>
          <p:spPr>
            <a:xfrm>
              <a:off x="4291185" y="239957"/>
              <a:ext cx="561682" cy="45801"/>
            </a:xfrm>
            <a:custGeom>
              <a:rect b="b" l="l" r="r" t="t"/>
              <a:pathLst>
                <a:path extrusionOk="0" h="1335" w="16372">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5"/>
            <p:cNvSpPr/>
            <p:nvPr/>
          </p:nvSpPr>
          <p:spPr>
            <a:xfrm>
              <a:off x="-256328" y="2548678"/>
              <a:ext cx="561682" cy="46144"/>
            </a:xfrm>
            <a:custGeom>
              <a:rect b="b" l="l" r="r" t="t"/>
              <a:pathLst>
                <a:path extrusionOk="0" h="1345" w="16372">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flipH="1" rot="10800000">
              <a:off x="8651948" y="4285468"/>
              <a:ext cx="562025" cy="45801"/>
            </a:xfrm>
            <a:custGeom>
              <a:rect b="b" l="l" r="r" t="t"/>
              <a:pathLst>
                <a:path extrusionOk="0" h="1335" w="16382">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5"/>
            <p:cNvSpPr/>
            <p:nvPr/>
          </p:nvSpPr>
          <p:spPr>
            <a:xfrm flipH="1" rot="10800000">
              <a:off x="-150595" y="2766605"/>
              <a:ext cx="562060" cy="46144"/>
            </a:xfrm>
            <a:custGeom>
              <a:rect b="b" l="l" r="r" t="t"/>
              <a:pathLst>
                <a:path extrusionOk="0" h="1345" w="16383">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5"/>
            <p:cNvSpPr/>
            <p:nvPr/>
          </p:nvSpPr>
          <p:spPr>
            <a:xfrm flipH="1" rot="10800000">
              <a:off x="8823143" y="3733933"/>
              <a:ext cx="562025" cy="45766"/>
            </a:xfrm>
            <a:custGeom>
              <a:rect b="b" l="l" r="r" t="t"/>
              <a:pathLst>
                <a:path extrusionOk="0" h="1334" w="16382">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flipH="1" rot="10800000">
              <a:off x="754779" y="5045134"/>
              <a:ext cx="561682" cy="45801"/>
            </a:xfrm>
            <a:custGeom>
              <a:rect b="b" l="l" r="r" t="t"/>
              <a:pathLst>
                <a:path extrusionOk="0" h="1335" w="16372">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5"/>
            <p:cNvSpPr/>
            <p:nvPr/>
          </p:nvSpPr>
          <p:spPr>
            <a:xfrm flipH="1" rot="10800000">
              <a:off x="6767428" y="4952634"/>
              <a:ext cx="561682" cy="46144"/>
            </a:xfrm>
            <a:custGeom>
              <a:rect b="b" l="l" r="r" t="t"/>
              <a:pathLst>
                <a:path extrusionOk="0" h="1345" w="16372">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 name="Google Shape;92;p5"/>
          <p:cNvSpPr/>
          <p:nvPr/>
        </p:nvSpPr>
        <p:spPr>
          <a:xfrm>
            <a:off x="311665" y="239746"/>
            <a:ext cx="197259" cy="67998"/>
          </a:xfrm>
          <a:custGeom>
            <a:rect b="b" l="l" r="r" t="t"/>
            <a:pathLst>
              <a:path extrusionOk="0" h="525" w="1523">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5"/>
          <p:cNvSpPr/>
          <p:nvPr/>
        </p:nvSpPr>
        <p:spPr>
          <a:xfrm>
            <a:off x="337569" y="491403"/>
            <a:ext cx="171355" cy="98176"/>
          </a:xfrm>
          <a:custGeom>
            <a:rect b="b" l="l" r="r" t="t"/>
            <a:pathLst>
              <a:path extrusionOk="0" h="758" w="1323">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a:off x="337571" y="753776"/>
            <a:ext cx="117345" cy="85483"/>
          </a:xfrm>
          <a:custGeom>
            <a:rect b="b" l="l" r="r" t="t"/>
            <a:pathLst>
              <a:path extrusionOk="0" h="660" w="906">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5"/>
          <p:cNvSpPr/>
          <p:nvPr/>
        </p:nvSpPr>
        <p:spPr>
          <a:xfrm>
            <a:off x="551020" y="369749"/>
            <a:ext cx="112682" cy="54010"/>
          </a:xfrm>
          <a:custGeom>
            <a:rect b="b" l="l" r="r" t="t"/>
            <a:pathLst>
              <a:path extrusionOk="0" h="417" w="87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5"/>
          <p:cNvSpPr/>
          <p:nvPr/>
        </p:nvSpPr>
        <p:spPr>
          <a:xfrm>
            <a:off x="8491442" y="4703352"/>
            <a:ext cx="179835" cy="78532"/>
          </a:xfrm>
          <a:custGeom>
            <a:rect b="b" l="l" r="r" t="t"/>
            <a:pathLst>
              <a:path extrusionOk="0" h="538" w="1232">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5"/>
          <p:cNvSpPr/>
          <p:nvPr/>
        </p:nvSpPr>
        <p:spPr>
          <a:xfrm>
            <a:off x="7971880" y="-84424"/>
            <a:ext cx="1825090" cy="501884"/>
          </a:xfrm>
          <a:custGeom>
            <a:rect b="b" l="l" r="r" t="t"/>
            <a:pathLst>
              <a:path extrusionOk="0" h="14629" w="53198">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5"/>
          <p:cNvSpPr/>
          <p:nvPr/>
        </p:nvSpPr>
        <p:spPr>
          <a:xfrm>
            <a:off x="-256325" y="4490361"/>
            <a:ext cx="1470659" cy="404419"/>
          </a:xfrm>
          <a:custGeom>
            <a:rect b="b" l="l" r="r" t="t"/>
            <a:pathLst>
              <a:path extrusionOk="0" h="14629" w="53198">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0" name="Google Shape;100;p5"/>
          <p:cNvSpPr txBox="1"/>
          <p:nvPr>
            <p:ph idx="1" type="subTitle"/>
          </p:nvPr>
        </p:nvSpPr>
        <p:spPr>
          <a:xfrm>
            <a:off x="5055284" y="3608749"/>
            <a:ext cx="2505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1" name="Google Shape;101;p5"/>
          <p:cNvSpPr txBox="1"/>
          <p:nvPr>
            <p:ph idx="2" type="subTitle"/>
          </p:nvPr>
        </p:nvSpPr>
        <p:spPr>
          <a:xfrm>
            <a:off x="1583300" y="3608749"/>
            <a:ext cx="2505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2" name="Google Shape;102;p5"/>
          <p:cNvSpPr txBox="1"/>
          <p:nvPr>
            <p:ph idx="3" type="subTitle"/>
          </p:nvPr>
        </p:nvSpPr>
        <p:spPr>
          <a:xfrm>
            <a:off x="5055275" y="3300725"/>
            <a:ext cx="2505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Domine"/>
              <a:buNone/>
              <a:defRPr b="1" sz="2000">
                <a:solidFill>
                  <a:schemeClr val="dk1"/>
                </a:solidFill>
                <a:latin typeface="Domine"/>
                <a:ea typeface="Domine"/>
                <a:cs typeface="Domine"/>
                <a:sym typeface="Domine"/>
              </a:defRPr>
            </a:lvl1pPr>
            <a:lvl2pPr lvl="1" rtl="0" algn="ctr">
              <a:lnSpc>
                <a:spcPct val="100000"/>
              </a:lnSpc>
              <a:spcBef>
                <a:spcPts val="0"/>
              </a:spcBef>
              <a:spcAft>
                <a:spcPts val="0"/>
              </a:spcAft>
              <a:buSzPts val="2000"/>
              <a:buFont typeface="Domine"/>
              <a:buNone/>
              <a:defRPr b="1" sz="2000">
                <a:latin typeface="Domine"/>
                <a:ea typeface="Domine"/>
                <a:cs typeface="Domine"/>
                <a:sym typeface="Domine"/>
              </a:defRPr>
            </a:lvl2pPr>
            <a:lvl3pPr lvl="2" rtl="0" algn="ctr">
              <a:lnSpc>
                <a:spcPct val="100000"/>
              </a:lnSpc>
              <a:spcBef>
                <a:spcPts val="0"/>
              </a:spcBef>
              <a:spcAft>
                <a:spcPts val="0"/>
              </a:spcAft>
              <a:buSzPts val="2000"/>
              <a:buFont typeface="Domine"/>
              <a:buNone/>
              <a:defRPr b="1" sz="2000">
                <a:latin typeface="Domine"/>
                <a:ea typeface="Domine"/>
                <a:cs typeface="Domine"/>
                <a:sym typeface="Domine"/>
              </a:defRPr>
            </a:lvl3pPr>
            <a:lvl4pPr lvl="3" rtl="0" algn="ctr">
              <a:lnSpc>
                <a:spcPct val="100000"/>
              </a:lnSpc>
              <a:spcBef>
                <a:spcPts val="0"/>
              </a:spcBef>
              <a:spcAft>
                <a:spcPts val="0"/>
              </a:spcAft>
              <a:buSzPts val="2000"/>
              <a:buFont typeface="Domine"/>
              <a:buNone/>
              <a:defRPr b="1" sz="2000">
                <a:latin typeface="Domine"/>
                <a:ea typeface="Domine"/>
                <a:cs typeface="Domine"/>
                <a:sym typeface="Domine"/>
              </a:defRPr>
            </a:lvl4pPr>
            <a:lvl5pPr lvl="4" rtl="0" algn="ctr">
              <a:lnSpc>
                <a:spcPct val="100000"/>
              </a:lnSpc>
              <a:spcBef>
                <a:spcPts val="0"/>
              </a:spcBef>
              <a:spcAft>
                <a:spcPts val="0"/>
              </a:spcAft>
              <a:buSzPts val="2000"/>
              <a:buFont typeface="Domine"/>
              <a:buNone/>
              <a:defRPr b="1" sz="2000">
                <a:latin typeface="Domine"/>
                <a:ea typeface="Domine"/>
                <a:cs typeface="Domine"/>
                <a:sym typeface="Domine"/>
              </a:defRPr>
            </a:lvl5pPr>
            <a:lvl6pPr lvl="5" rtl="0" algn="ctr">
              <a:lnSpc>
                <a:spcPct val="100000"/>
              </a:lnSpc>
              <a:spcBef>
                <a:spcPts val="0"/>
              </a:spcBef>
              <a:spcAft>
                <a:spcPts val="0"/>
              </a:spcAft>
              <a:buSzPts val="2000"/>
              <a:buFont typeface="Domine"/>
              <a:buNone/>
              <a:defRPr b="1" sz="2000">
                <a:latin typeface="Domine"/>
                <a:ea typeface="Domine"/>
                <a:cs typeface="Domine"/>
                <a:sym typeface="Domine"/>
              </a:defRPr>
            </a:lvl6pPr>
            <a:lvl7pPr lvl="6" rtl="0" algn="ctr">
              <a:lnSpc>
                <a:spcPct val="100000"/>
              </a:lnSpc>
              <a:spcBef>
                <a:spcPts val="0"/>
              </a:spcBef>
              <a:spcAft>
                <a:spcPts val="0"/>
              </a:spcAft>
              <a:buSzPts val="2000"/>
              <a:buFont typeface="Domine"/>
              <a:buNone/>
              <a:defRPr b="1" sz="2000">
                <a:latin typeface="Domine"/>
                <a:ea typeface="Domine"/>
                <a:cs typeface="Domine"/>
                <a:sym typeface="Domine"/>
              </a:defRPr>
            </a:lvl7pPr>
            <a:lvl8pPr lvl="7" rtl="0" algn="ctr">
              <a:lnSpc>
                <a:spcPct val="100000"/>
              </a:lnSpc>
              <a:spcBef>
                <a:spcPts val="0"/>
              </a:spcBef>
              <a:spcAft>
                <a:spcPts val="0"/>
              </a:spcAft>
              <a:buSzPts val="2000"/>
              <a:buFont typeface="Domine"/>
              <a:buNone/>
              <a:defRPr b="1" sz="2000">
                <a:latin typeface="Domine"/>
                <a:ea typeface="Domine"/>
                <a:cs typeface="Domine"/>
                <a:sym typeface="Domine"/>
              </a:defRPr>
            </a:lvl8pPr>
            <a:lvl9pPr lvl="8" rtl="0" algn="ctr">
              <a:lnSpc>
                <a:spcPct val="100000"/>
              </a:lnSpc>
              <a:spcBef>
                <a:spcPts val="0"/>
              </a:spcBef>
              <a:spcAft>
                <a:spcPts val="0"/>
              </a:spcAft>
              <a:buSzPts val="2000"/>
              <a:buFont typeface="Domine"/>
              <a:buNone/>
              <a:defRPr b="1" sz="2000">
                <a:latin typeface="Domine"/>
                <a:ea typeface="Domine"/>
                <a:cs typeface="Domine"/>
                <a:sym typeface="Domine"/>
              </a:defRPr>
            </a:lvl9pPr>
          </a:lstStyle>
          <a:p/>
        </p:txBody>
      </p:sp>
      <p:sp>
        <p:nvSpPr>
          <p:cNvPr id="103" name="Google Shape;103;p5"/>
          <p:cNvSpPr txBox="1"/>
          <p:nvPr>
            <p:ph idx="4" type="subTitle"/>
          </p:nvPr>
        </p:nvSpPr>
        <p:spPr>
          <a:xfrm>
            <a:off x="1583300" y="3300725"/>
            <a:ext cx="25056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000"/>
              <a:buFont typeface="Domine"/>
              <a:buNone/>
              <a:defRPr b="1" sz="2000">
                <a:solidFill>
                  <a:schemeClr val="dk1"/>
                </a:solidFill>
                <a:latin typeface="Domine"/>
                <a:ea typeface="Domine"/>
                <a:cs typeface="Domine"/>
                <a:sym typeface="Domine"/>
              </a:defRPr>
            </a:lvl1pPr>
            <a:lvl2pPr lvl="1" rtl="0" algn="ctr">
              <a:lnSpc>
                <a:spcPct val="100000"/>
              </a:lnSpc>
              <a:spcBef>
                <a:spcPts val="0"/>
              </a:spcBef>
              <a:spcAft>
                <a:spcPts val="0"/>
              </a:spcAft>
              <a:buSzPts val="2000"/>
              <a:buFont typeface="Domine"/>
              <a:buNone/>
              <a:defRPr b="1" sz="2000">
                <a:latin typeface="Domine"/>
                <a:ea typeface="Domine"/>
                <a:cs typeface="Domine"/>
                <a:sym typeface="Domine"/>
              </a:defRPr>
            </a:lvl2pPr>
            <a:lvl3pPr lvl="2" rtl="0" algn="ctr">
              <a:lnSpc>
                <a:spcPct val="100000"/>
              </a:lnSpc>
              <a:spcBef>
                <a:spcPts val="0"/>
              </a:spcBef>
              <a:spcAft>
                <a:spcPts val="0"/>
              </a:spcAft>
              <a:buSzPts val="2000"/>
              <a:buFont typeface="Domine"/>
              <a:buNone/>
              <a:defRPr b="1" sz="2000">
                <a:latin typeface="Domine"/>
                <a:ea typeface="Domine"/>
                <a:cs typeface="Domine"/>
                <a:sym typeface="Domine"/>
              </a:defRPr>
            </a:lvl3pPr>
            <a:lvl4pPr lvl="3" rtl="0" algn="ctr">
              <a:lnSpc>
                <a:spcPct val="100000"/>
              </a:lnSpc>
              <a:spcBef>
                <a:spcPts val="0"/>
              </a:spcBef>
              <a:spcAft>
                <a:spcPts val="0"/>
              </a:spcAft>
              <a:buSzPts val="2000"/>
              <a:buFont typeface="Domine"/>
              <a:buNone/>
              <a:defRPr b="1" sz="2000">
                <a:latin typeface="Domine"/>
                <a:ea typeface="Domine"/>
                <a:cs typeface="Domine"/>
                <a:sym typeface="Domine"/>
              </a:defRPr>
            </a:lvl4pPr>
            <a:lvl5pPr lvl="4" rtl="0" algn="ctr">
              <a:lnSpc>
                <a:spcPct val="100000"/>
              </a:lnSpc>
              <a:spcBef>
                <a:spcPts val="0"/>
              </a:spcBef>
              <a:spcAft>
                <a:spcPts val="0"/>
              </a:spcAft>
              <a:buSzPts val="2000"/>
              <a:buFont typeface="Domine"/>
              <a:buNone/>
              <a:defRPr b="1" sz="2000">
                <a:latin typeface="Domine"/>
                <a:ea typeface="Domine"/>
                <a:cs typeface="Domine"/>
                <a:sym typeface="Domine"/>
              </a:defRPr>
            </a:lvl5pPr>
            <a:lvl6pPr lvl="5" rtl="0" algn="ctr">
              <a:lnSpc>
                <a:spcPct val="100000"/>
              </a:lnSpc>
              <a:spcBef>
                <a:spcPts val="0"/>
              </a:spcBef>
              <a:spcAft>
                <a:spcPts val="0"/>
              </a:spcAft>
              <a:buSzPts val="2000"/>
              <a:buFont typeface="Domine"/>
              <a:buNone/>
              <a:defRPr b="1" sz="2000">
                <a:latin typeface="Domine"/>
                <a:ea typeface="Domine"/>
                <a:cs typeface="Domine"/>
                <a:sym typeface="Domine"/>
              </a:defRPr>
            </a:lvl6pPr>
            <a:lvl7pPr lvl="6" rtl="0" algn="ctr">
              <a:lnSpc>
                <a:spcPct val="100000"/>
              </a:lnSpc>
              <a:spcBef>
                <a:spcPts val="0"/>
              </a:spcBef>
              <a:spcAft>
                <a:spcPts val="0"/>
              </a:spcAft>
              <a:buSzPts val="2000"/>
              <a:buFont typeface="Domine"/>
              <a:buNone/>
              <a:defRPr b="1" sz="2000">
                <a:latin typeface="Domine"/>
                <a:ea typeface="Domine"/>
                <a:cs typeface="Domine"/>
                <a:sym typeface="Domine"/>
              </a:defRPr>
            </a:lvl7pPr>
            <a:lvl8pPr lvl="7" rtl="0" algn="ctr">
              <a:lnSpc>
                <a:spcPct val="100000"/>
              </a:lnSpc>
              <a:spcBef>
                <a:spcPts val="0"/>
              </a:spcBef>
              <a:spcAft>
                <a:spcPts val="0"/>
              </a:spcAft>
              <a:buSzPts val="2000"/>
              <a:buFont typeface="Domine"/>
              <a:buNone/>
              <a:defRPr b="1" sz="2000">
                <a:latin typeface="Domine"/>
                <a:ea typeface="Domine"/>
                <a:cs typeface="Domine"/>
                <a:sym typeface="Domine"/>
              </a:defRPr>
            </a:lvl8pPr>
            <a:lvl9pPr lvl="8" rtl="0" algn="ctr">
              <a:lnSpc>
                <a:spcPct val="100000"/>
              </a:lnSpc>
              <a:spcBef>
                <a:spcPts val="0"/>
              </a:spcBef>
              <a:spcAft>
                <a:spcPts val="0"/>
              </a:spcAft>
              <a:buSzPts val="2000"/>
              <a:buFont typeface="Domine"/>
              <a:buNone/>
              <a:defRPr b="1" sz="2000">
                <a:latin typeface="Domine"/>
                <a:ea typeface="Domine"/>
                <a:cs typeface="Domine"/>
                <a:sym typeface="Domi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lt1"/>
        </a:solidFill>
      </p:bgPr>
    </p:bg>
    <p:spTree>
      <p:nvGrpSpPr>
        <p:cNvPr id="104" name="Shape 104"/>
        <p:cNvGrpSpPr/>
        <p:nvPr/>
      </p:nvGrpSpPr>
      <p:grpSpPr>
        <a:xfrm>
          <a:off x="0" y="0"/>
          <a:ext cx="0" cy="0"/>
          <a:chOff x="0" y="0"/>
          <a:chExt cx="0" cy="0"/>
        </a:xfrm>
      </p:grpSpPr>
      <p:sp>
        <p:nvSpPr>
          <p:cNvPr id="105" name="Google Shape;105;p6"/>
          <p:cNvSpPr txBox="1"/>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solidFill>
                <a:srgbClr val="262A29"/>
              </a:solidFill>
              <a:latin typeface="Domine"/>
              <a:ea typeface="Domine"/>
              <a:cs typeface="Domine"/>
              <a:sym typeface="Domine"/>
            </a:endParaRPr>
          </a:p>
        </p:txBody>
      </p:sp>
      <p:sp>
        <p:nvSpPr>
          <p:cNvPr id="106" name="Google Shape;106;p6"/>
          <p:cNvSpPr/>
          <p:nvPr/>
        </p:nvSpPr>
        <p:spPr>
          <a:xfrm>
            <a:off x="311665" y="239746"/>
            <a:ext cx="197259" cy="67998"/>
          </a:xfrm>
          <a:custGeom>
            <a:rect b="b" l="l" r="r" t="t"/>
            <a:pathLst>
              <a:path extrusionOk="0" h="525" w="1523">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6"/>
          <p:cNvSpPr/>
          <p:nvPr/>
        </p:nvSpPr>
        <p:spPr>
          <a:xfrm>
            <a:off x="337569" y="491403"/>
            <a:ext cx="171355" cy="98176"/>
          </a:xfrm>
          <a:custGeom>
            <a:rect b="b" l="l" r="r" t="t"/>
            <a:pathLst>
              <a:path extrusionOk="0" h="758" w="1323">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6"/>
          <p:cNvSpPr/>
          <p:nvPr/>
        </p:nvSpPr>
        <p:spPr>
          <a:xfrm>
            <a:off x="337571" y="753776"/>
            <a:ext cx="117345" cy="85483"/>
          </a:xfrm>
          <a:custGeom>
            <a:rect b="b" l="l" r="r" t="t"/>
            <a:pathLst>
              <a:path extrusionOk="0" h="660" w="906">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6"/>
          <p:cNvSpPr/>
          <p:nvPr/>
        </p:nvSpPr>
        <p:spPr>
          <a:xfrm>
            <a:off x="551020" y="369749"/>
            <a:ext cx="112682" cy="54010"/>
          </a:xfrm>
          <a:custGeom>
            <a:rect b="b" l="l" r="r" t="t"/>
            <a:pathLst>
              <a:path extrusionOk="0" h="417" w="87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6"/>
          <p:cNvSpPr/>
          <p:nvPr/>
        </p:nvSpPr>
        <p:spPr>
          <a:xfrm>
            <a:off x="8491442" y="4703352"/>
            <a:ext cx="179835" cy="78532"/>
          </a:xfrm>
          <a:custGeom>
            <a:rect b="b" l="l" r="r" t="t"/>
            <a:pathLst>
              <a:path extrusionOk="0" h="538" w="1232">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6"/>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dk1"/>
        </a:solidFill>
      </p:bgPr>
    </p:bg>
    <p:spTree>
      <p:nvGrpSpPr>
        <p:cNvPr id="112" name="Shape 112"/>
        <p:cNvGrpSpPr/>
        <p:nvPr/>
      </p:nvGrpSpPr>
      <p:grpSpPr>
        <a:xfrm>
          <a:off x="0" y="0"/>
          <a:ext cx="0" cy="0"/>
          <a:chOff x="0" y="0"/>
          <a:chExt cx="0" cy="0"/>
        </a:xfrm>
      </p:grpSpPr>
      <p:sp>
        <p:nvSpPr>
          <p:cNvPr id="113" name="Google Shape;113;p7"/>
          <p:cNvSpPr txBox="1"/>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solidFill>
                <a:srgbClr val="262A29"/>
              </a:solidFill>
              <a:latin typeface="Domine"/>
              <a:ea typeface="Domine"/>
              <a:cs typeface="Domine"/>
              <a:sym typeface="Domine"/>
            </a:endParaRPr>
          </a:p>
        </p:txBody>
      </p:sp>
      <p:sp>
        <p:nvSpPr>
          <p:cNvPr id="114" name="Google Shape;114;p7"/>
          <p:cNvSpPr/>
          <p:nvPr/>
        </p:nvSpPr>
        <p:spPr>
          <a:xfrm>
            <a:off x="191429" y="177096"/>
            <a:ext cx="8638393" cy="4789309"/>
          </a:xfrm>
          <a:custGeom>
            <a:rect b="b" l="l" r="r" t="t"/>
            <a:pathLst>
              <a:path extrusionOk="0" h="158063" w="285119">
                <a:moveTo>
                  <a:pt x="182306" y="0"/>
                </a:moveTo>
                <a:cubicBezTo>
                  <a:pt x="181869" y="182"/>
                  <a:pt x="181638" y="547"/>
                  <a:pt x="181480" y="972"/>
                </a:cubicBezTo>
                <a:cubicBezTo>
                  <a:pt x="181189" y="1737"/>
                  <a:pt x="180946" y="2526"/>
                  <a:pt x="180618" y="3291"/>
                </a:cubicBezTo>
                <a:cubicBezTo>
                  <a:pt x="180439" y="3684"/>
                  <a:pt x="180331" y="4252"/>
                  <a:pt x="179789" y="4252"/>
                </a:cubicBezTo>
                <a:cubicBezTo>
                  <a:pt x="179778" y="4252"/>
                  <a:pt x="179767" y="4251"/>
                  <a:pt x="179755" y="4251"/>
                </a:cubicBezTo>
                <a:cubicBezTo>
                  <a:pt x="179172" y="4227"/>
                  <a:pt x="178929" y="3692"/>
                  <a:pt x="178723" y="3231"/>
                </a:cubicBezTo>
                <a:cubicBezTo>
                  <a:pt x="178614" y="2927"/>
                  <a:pt x="178541" y="2623"/>
                  <a:pt x="178480" y="2320"/>
                </a:cubicBezTo>
                <a:cubicBezTo>
                  <a:pt x="178383" y="1858"/>
                  <a:pt x="178310" y="1409"/>
                  <a:pt x="178237" y="947"/>
                </a:cubicBezTo>
                <a:cubicBezTo>
                  <a:pt x="178116" y="328"/>
                  <a:pt x="177836" y="61"/>
                  <a:pt x="177156" y="61"/>
                </a:cubicBezTo>
                <a:cubicBezTo>
                  <a:pt x="176957" y="60"/>
                  <a:pt x="176758" y="59"/>
                  <a:pt x="176559" y="59"/>
                </a:cubicBezTo>
                <a:cubicBezTo>
                  <a:pt x="174475" y="59"/>
                  <a:pt x="172392" y="115"/>
                  <a:pt x="170318" y="170"/>
                </a:cubicBezTo>
                <a:cubicBezTo>
                  <a:pt x="169225" y="194"/>
                  <a:pt x="168132" y="182"/>
                  <a:pt x="167039" y="255"/>
                </a:cubicBezTo>
                <a:cubicBezTo>
                  <a:pt x="165278" y="377"/>
                  <a:pt x="163529" y="680"/>
                  <a:pt x="161768" y="850"/>
                </a:cubicBezTo>
                <a:cubicBezTo>
                  <a:pt x="157857" y="1239"/>
                  <a:pt x="153922" y="1287"/>
                  <a:pt x="149999" y="1300"/>
                </a:cubicBezTo>
                <a:cubicBezTo>
                  <a:pt x="143146" y="1317"/>
                  <a:pt x="136296" y="1347"/>
                  <a:pt x="129447" y="1347"/>
                </a:cubicBezTo>
                <a:cubicBezTo>
                  <a:pt x="121681" y="1347"/>
                  <a:pt x="113917" y="1308"/>
                  <a:pt x="106153" y="1166"/>
                </a:cubicBezTo>
                <a:cubicBezTo>
                  <a:pt x="104550" y="1130"/>
                  <a:pt x="102959" y="1081"/>
                  <a:pt x="101355" y="984"/>
                </a:cubicBezTo>
                <a:cubicBezTo>
                  <a:pt x="99319" y="855"/>
                  <a:pt x="97306" y="514"/>
                  <a:pt x="95265" y="514"/>
                </a:cubicBezTo>
                <a:cubicBezTo>
                  <a:pt x="94811" y="514"/>
                  <a:pt x="94356" y="531"/>
                  <a:pt x="93898" y="571"/>
                </a:cubicBezTo>
                <a:cubicBezTo>
                  <a:pt x="92938" y="644"/>
                  <a:pt x="92355" y="996"/>
                  <a:pt x="92015" y="1858"/>
                </a:cubicBezTo>
                <a:cubicBezTo>
                  <a:pt x="91627" y="2806"/>
                  <a:pt x="91335" y="3789"/>
                  <a:pt x="90995" y="4749"/>
                </a:cubicBezTo>
                <a:cubicBezTo>
                  <a:pt x="90771" y="5382"/>
                  <a:pt x="90493" y="5687"/>
                  <a:pt x="90086" y="5687"/>
                </a:cubicBezTo>
                <a:cubicBezTo>
                  <a:pt x="89853" y="5687"/>
                  <a:pt x="89578" y="5587"/>
                  <a:pt x="89246" y="5393"/>
                </a:cubicBezTo>
                <a:cubicBezTo>
                  <a:pt x="88360" y="4870"/>
                  <a:pt x="87971" y="4032"/>
                  <a:pt x="87728" y="3097"/>
                </a:cubicBezTo>
                <a:cubicBezTo>
                  <a:pt x="87280" y="1374"/>
                  <a:pt x="87199" y="884"/>
                  <a:pt x="85712" y="884"/>
                </a:cubicBezTo>
                <a:cubicBezTo>
                  <a:pt x="85385" y="884"/>
                  <a:pt x="84990" y="908"/>
                  <a:pt x="84509" y="947"/>
                </a:cubicBezTo>
                <a:cubicBezTo>
                  <a:pt x="84437" y="947"/>
                  <a:pt x="84364" y="972"/>
                  <a:pt x="84291" y="972"/>
                </a:cubicBezTo>
                <a:cubicBezTo>
                  <a:pt x="83701" y="1019"/>
                  <a:pt x="83112" y="1043"/>
                  <a:pt x="82523" y="1043"/>
                </a:cubicBezTo>
                <a:cubicBezTo>
                  <a:pt x="81897" y="1043"/>
                  <a:pt x="81272" y="1016"/>
                  <a:pt x="80647" y="960"/>
                </a:cubicBezTo>
                <a:cubicBezTo>
                  <a:pt x="78929" y="804"/>
                  <a:pt x="77282" y="157"/>
                  <a:pt x="75509" y="157"/>
                </a:cubicBezTo>
                <a:cubicBezTo>
                  <a:pt x="75477" y="157"/>
                  <a:pt x="75445" y="157"/>
                  <a:pt x="75412" y="158"/>
                </a:cubicBezTo>
                <a:cubicBezTo>
                  <a:pt x="75210" y="162"/>
                  <a:pt x="75007" y="164"/>
                  <a:pt x="74804" y="164"/>
                </a:cubicBezTo>
                <a:cubicBezTo>
                  <a:pt x="74376" y="164"/>
                  <a:pt x="73948" y="157"/>
                  <a:pt x="73519" y="157"/>
                </a:cubicBezTo>
                <a:cubicBezTo>
                  <a:pt x="72408" y="157"/>
                  <a:pt x="71298" y="200"/>
                  <a:pt x="70214" y="510"/>
                </a:cubicBezTo>
                <a:cubicBezTo>
                  <a:pt x="68993" y="851"/>
                  <a:pt x="67727" y="1021"/>
                  <a:pt x="66459" y="1021"/>
                </a:cubicBezTo>
                <a:cubicBezTo>
                  <a:pt x="66415" y="1021"/>
                  <a:pt x="66371" y="1021"/>
                  <a:pt x="66327" y="1020"/>
                </a:cubicBezTo>
                <a:cubicBezTo>
                  <a:pt x="66251" y="1020"/>
                  <a:pt x="66174" y="1020"/>
                  <a:pt x="66098" y="1020"/>
                </a:cubicBezTo>
                <a:cubicBezTo>
                  <a:pt x="64256" y="1020"/>
                  <a:pt x="62425" y="1155"/>
                  <a:pt x="60583" y="1178"/>
                </a:cubicBezTo>
                <a:cubicBezTo>
                  <a:pt x="59805" y="1190"/>
                  <a:pt x="59307" y="1542"/>
                  <a:pt x="59052" y="2283"/>
                </a:cubicBezTo>
                <a:cubicBezTo>
                  <a:pt x="58931" y="2648"/>
                  <a:pt x="58834" y="3024"/>
                  <a:pt x="58773" y="3401"/>
                </a:cubicBezTo>
                <a:cubicBezTo>
                  <a:pt x="58578" y="4482"/>
                  <a:pt x="58506" y="5575"/>
                  <a:pt x="58336" y="6729"/>
                </a:cubicBezTo>
                <a:cubicBezTo>
                  <a:pt x="58117" y="6291"/>
                  <a:pt x="57971" y="5915"/>
                  <a:pt x="57813" y="5526"/>
                </a:cubicBezTo>
                <a:cubicBezTo>
                  <a:pt x="57352" y="4457"/>
                  <a:pt x="56951" y="3364"/>
                  <a:pt x="56332" y="2368"/>
                </a:cubicBezTo>
                <a:cubicBezTo>
                  <a:pt x="55965" y="1765"/>
                  <a:pt x="55495" y="1335"/>
                  <a:pt x="54753" y="1335"/>
                </a:cubicBezTo>
                <a:cubicBezTo>
                  <a:pt x="54733" y="1335"/>
                  <a:pt x="54713" y="1335"/>
                  <a:pt x="54692" y="1336"/>
                </a:cubicBezTo>
                <a:cubicBezTo>
                  <a:pt x="54493" y="1344"/>
                  <a:pt x="54293" y="1347"/>
                  <a:pt x="54095" y="1347"/>
                </a:cubicBezTo>
                <a:cubicBezTo>
                  <a:pt x="52742" y="1347"/>
                  <a:pt x="51395" y="1190"/>
                  <a:pt x="50040" y="1190"/>
                </a:cubicBezTo>
                <a:cubicBezTo>
                  <a:pt x="48534" y="1190"/>
                  <a:pt x="47028" y="1093"/>
                  <a:pt x="45546" y="911"/>
                </a:cubicBezTo>
                <a:cubicBezTo>
                  <a:pt x="45431" y="898"/>
                  <a:pt x="45320" y="891"/>
                  <a:pt x="45213" y="891"/>
                </a:cubicBezTo>
                <a:cubicBezTo>
                  <a:pt x="44551" y="891"/>
                  <a:pt x="44072" y="1161"/>
                  <a:pt x="43737" y="1810"/>
                </a:cubicBezTo>
                <a:cubicBezTo>
                  <a:pt x="43530" y="2271"/>
                  <a:pt x="43251" y="2696"/>
                  <a:pt x="42923" y="3097"/>
                </a:cubicBezTo>
                <a:cubicBezTo>
                  <a:pt x="42609" y="3427"/>
                  <a:pt x="42306" y="3593"/>
                  <a:pt x="42020" y="3593"/>
                </a:cubicBezTo>
                <a:cubicBezTo>
                  <a:pt x="41686" y="3593"/>
                  <a:pt x="41376" y="3367"/>
                  <a:pt x="41101" y="2915"/>
                </a:cubicBezTo>
                <a:cubicBezTo>
                  <a:pt x="40834" y="2478"/>
                  <a:pt x="40639" y="1992"/>
                  <a:pt x="40372" y="1567"/>
                </a:cubicBezTo>
                <a:cubicBezTo>
                  <a:pt x="39947" y="874"/>
                  <a:pt x="39388" y="352"/>
                  <a:pt x="38526" y="328"/>
                </a:cubicBezTo>
                <a:cubicBezTo>
                  <a:pt x="38155" y="317"/>
                  <a:pt x="37784" y="311"/>
                  <a:pt x="37412" y="311"/>
                </a:cubicBezTo>
                <a:cubicBezTo>
                  <a:pt x="36958" y="311"/>
                  <a:pt x="36503" y="320"/>
                  <a:pt x="36048" y="340"/>
                </a:cubicBezTo>
                <a:cubicBezTo>
                  <a:pt x="33303" y="486"/>
                  <a:pt x="30571" y="547"/>
                  <a:pt x="27838" y="741"/>
                </a:cubicBezTo>
                <a:cubicBezTo>
                  <a:pt x="27660" y="754"/>
                  <a:pt x="27482" y="759"/>
                  <a:pt x="27304" y="759"/>
                </a:cubicBezTo>
                <a:cubicBezTo>
                  <a:pt x="26462" y="759"/>
                  <a:pt x="25622" y="639"/>
                  <a:pt x="24789" y="619"/>
                </a:cubicBezTo>
                <a:cubicBezTo>
                  <a:pt x="24604" y="614"/>
                  <a:pt x="24418" y="611"/>
                  <a:pt x="24233" y="611"/>
                </a:cubicBezTo>
                <a:cubicBezTo>
                  <a:pt x="22891" y="611"/>
                  <a:pt x="21557" y="751"/>
                  <a:pt x="20223" y="826"/>
                </a:cubicBezTo>
                <a:cubicBezTo>
                  <a:pt x="18524" y="920"/>
                  <a:pt x="16826" y="966"/>
                  <a:pt x="15129" y="966"/>
                </a:cubicBezTo>
                <a:cubicBezTo>
                  <a:pt x="13550" y="966"/>
                  <a:pt x="11972" y="926"/>
                  <a:pt x="10397" y="850"/>
                </a:cubicBezTo>
                <a:cubicBezTo>
                  <a:pt x="8910" y="781"/>
                  <a:pt x="7423" y="767"/>
                  <a:pt x="5936" y="767"/>
                </a:cubicBezTo>
                <a:cubicBezTo>
                  <a:pt x="4867" y="767"/>
                  <a:pt x="3797" y="774"/>
                  <a:pt x="2727" y="774"/>
                </a:cubicBezTo>
                <a:cubicBezTo>
                  <a:pt x="2150" y="774"/>
                  <a:pt x="1573" y="772"/>
                  <a:pt x="996" y="765"/>
                </a:cubicBezTo>
                <a:cubicBezTo>
                  <a:pt x="936" y="763"/>
                  <a:pt x="875" y="761"/>
                  <a:pt x="814" y="761"/>
                </a:cubicBezTo>
                <a:cubicBezTo>
                  <a:pt x="540" y="761"/>
                  <a:pt x="266" y="805"/>
                  <a:pt x="97" y="1093"/>
                </a:cubicBezTo>
                <a:cubicBezTo>
                  <a:pt x="49" y="1433"/>
                  <a:pt x="24" y="1773"/>
                  <a:pt x="61" y="2113"/>
                </a:cubicBezTo>
                <a:cubicBezTo>
                  <a:pt x="61" y="53501"/>
                  <a:pt x="49" y="104901"/>
                  <a:pt x="49" y="156314"/>
                </a:cubicBezTo>
                <a:cubicBezTo>
                  <a:pt x="49" y="156654"/>
                  <a:pt x="0" y="156994"/>
                  <a:pt x="109" y="157334"/>
                </a:cubicBezTo>
                <a:cubicBezTo>
                  <a:pt x="527" y="157751"/>
                  <a:pt x="1064" y="157771"/>
                  <a:pt x="1585" y="157771"/>
                </a:cubicBezTo>
                <a:cubicBezTo>
                  <a:pt x="1640" y="157771"/>
                  <a:pt x="1695" y="157771"/>
                  <a:pt x="1749" y="157771"/>
                </a:cubicBezTo>
                <a:cubicBezTo>
                  <a:pt x="3061" y="157781"/>
                  <a:pt x="4371" y="157788"/>
                  <a:pt x="5681" y="157788"/>
                </a:cubicBezTo>
                <a:cubicBezTo>
                  <a:pt x="8982" y="157788"/>
                  <a:pt x="12279" y="157747"/>
                  <a:pt x="15583" y="157625"/>
                </a:cubicBezTo>
                <a:cubicBezTo>
                  <a:pt x="15777" y="157613"/>
                  <a:pt x="15972" y="157577"/>
                  <a:pt x="16166" y="157565"/>
                </a:cubicBezTo>
                <a:cubicBezTo>
                  <a:pt x="17436" y="157494"/>
                  <a:pt x="18709" y="157444"/>
                  <a:pt x="19983" y="157444"/>
                </a:cubicBezTo>
                <a:cubicBezTo>
                  <a:pt x="21133" y="157444"/>
                  <a:pt x="22282" y="157485"/>
                  <a:pt x="23429" y="157589"/>
                </a:cubicBezTo>
                <a:cubicBezTo>
                  <a:pt x="24832" y="157712"/>
                  <a:pt x="26227" y="157787"/>
                  <a:pt x="27623" y="157787"/>
                </a:cubicBezTo>
                <a:cubicBezTo>
                  <a:pt x="28571" y="157787"/>
                  <a:pt x="29520" y="157752"/>
                  <a:pt x="30474" y="157674"/>
                </a:cubicBezTo>
                <a:cubicBezTo>
                  <a:pt x="31520" y="157579"/>
                  <a:pt x="32578" y="157428"/>
                  <a:pt x="33631" y="157428"/>
                </a:cubicBezTo>
                <a:cubicBezTo>
                  <a:pt x="34058" y="157428"/>
                  <a:pt x="34483" y="157453"/>
                  <a:pt x="34907" y="157516"/>
                </a:cubicBezTo>
                <a:cubicBezTo>
                  <a:pt x="37797" y="157965"/>
                  <a:pt x="40712" y="157880"/>
                  <a:pt x="43615" y="157941"/>
                </a:cubicBezTo>
                <a:cubicBezTo>
                  <a:pt x="43646" y="157942"/>
                  <a:pt x="43677" y="157942"/>
                  <a:pt x="43707" y="157942"/>
                </a:cubicBezTo>
                <a:cubicBezTo>
                  <a:pt x="44529" y="157942"/>
                  <a:pt x="45063" y="157624"/>
                  <a:pt x="45449" y="156921"/>
                </a:cubicBezTo>
                <a:cubicBezTo>
                  <a:pt x="45789" y="156338"/>
                  <a:pt x="46093" y="155731"/>
                  <a:pt x="46518" y="155184"/>
                </a:cubicBezTo>
                <a:cubicBezTo>
                  <a:pt x="46614" y="155055"/>
                  <a:pt x="46701" y="154870"/>
                  <a:pt x="46879" y="154870"/>
                </a:cubicBezTo>
                <a:cubicBezTo>
                  <a:pt x="46903" y="154870"/>
                  <a:pt x="46928" y="154873"/>
                  <a:pt x="46955" y="154880"/>
                </a:cubicBezTo>
                <a:cubicBezTo>
                  <a:pt x="47149" y="154941"/>
                  <a:pt x="47162" y="155148"/>
                  <a:pt x="47198" y="155305"/>
                </a:cubicBezTo>
                <a:cubicBezTo>
                  <a:pt x="47356" y="155913"/>
                  <a:pt x="47441" y="156544"/>
                  <a:pt x="47623" y="157152"/>
                </a:cubicBezTo>
                <a:cubicBezTo>
                  <a:pt x="47793" y="157674"/>
                  <a:pt x="48097" y="157941"/>
                  <a:pt x="48692" y="157941"/>
                </a:cubicBezTo>
                <a:cubicBezTo>
                  <a:pt x="52251" y="157929"/>
                  <a:pt x="55809" y="157820"/>
                  <a:pt x="59368" y="157455"/>
                </a:cubicBezTo>
                <a:cubicBezTo>
                  <a:pt x="60795" y="157309"/>
                  <a:pt x="62225" y="157237"/>
                  <a:pt x="63655" y="157237"/>
                </a:cubicBezTo>
                <a:cubicBezTo>
                  <a:pt x="65086" y="157237"/>
                  <a:pt x="66516" y="157309"/>
                  <a:pt x="67943" y="157455"/>
                </a:cubicBezTo>
                <a:cubicBezTo>
                  <a:pt x="70006" y="157678"/>
                  <a:pt x="72060" y="157860"/>
                  <a:pt x="74131" y="157860"/>
                </a:cubicBezTo>
                <a:cubicBezTo>
                  <a:pt x="74315" y="157860"/>
                  <a:pt x="74499" y="157859"/>
                  <a:pt x="74684" y="157856"/>
                </a:cubicBezTo>
                <a:cubicBezTo>
                  <a:pt x="75586" y="157845"/>
                  <a:pt x="76488" y="157664"/>
                  <a:pt x="77381" y="157664"/>
                </a:cubicBezTo>
                <a:cubicBezTo>
                  <a:pt x="77498" y="157664"/>
                  <a:pt x="77615" y="157667"/>
                  <a:pt x="77732" y="157674"/>
                </a:cubicBezTo>
                <a:cubicBezTo>
                  <a:pt x="78853" y="157743"/>
                  <a:pt x="79971" y="157760"/>
                  <a:pt x="81089" y="157760"/>
                </a:cubicBezTo>
                <a:cubicBezTo>
                  <a:pt x="82195" y="157760"/>
                  <a:pt x="83300" y="157743"/>
                  <a:pt x="84406" y="157743"/>
                </a:cubicBezTo>
                <a:cubicBezTo>
                  <a:pt x="84946" y="157743"/>
                  <a:pt x="85487" y="157747"/>
                  <a:pt x="86028" y="157759"/>
                </a:cubicBezTo>
                <a:cubicBezTo>
                  <a:pt x="86538" y="157759"/>
                  <a:pt x="87048" y="157722"/>
                  <a:pt x="87546" y="157662"/>
                </a:cubicBezTo>
                <a:cubicBezTo>
                  <a:pt x="88129" y="157601"/>
                  <a:pt x="88675" y="157309"/>
                  <a:pt x="89028" y="156836"/>
                </a:cubicBezTo>
                <a:cubicBezTo>
                  <a:pt x="89295" y="156514"/>
                  <a:pt x="89486" y="156356"/>
                  <a:pt x="89682" y="156356"/>
                </a:cubicBezTo>
                <a:cubicBezTo>
                  <a:pt x="89878" y="156356"/>
                  <a:pt x="90078" y="156514"/>
                  <a:pt x="90364" y="156824"/>
                </a:cubicBezTo>
                <a:cubicBezTo>
                  <a:pt x="90716" y="157212"/>
                  <a:pt x="91092" y="157565"/>
                  <a:pt x="91639" y="157577"/>
                </a:cubicBezTo>
                <a:cubicBezTo>
                  <a:pt x="92878" y="157625"/>
                  <a:pt x="94117" y="157650"/>
                  <a:pt x="95355" y="157674"/>
                </a:cubicBezTo>
                <a:cubicBezTo>
                  <a:pt x="95383" y="157674"/>
                  <a:pt x="95410" y="157674"/>
                  <a:pt x="95438" y="157674"/>
                </a:cubicBezTo>
                <a:cubicBezTo>
                  <a:pt x="96438" y="157674"/>
                  <a:pt x="97437" y="157525"/>
                  <a:pt x="98441" y="157525"/>
                </a:cubicBezTo>
                <a:cubicBezTo>
                  <a:pt x="98861" y="157525"/>
                  <a:pt x="99282" y="157551"/>
                  <a:pt x="99704" y="157625"/>
                </a:cubicBezTo>
                <a:cubicBezTo>
                  <a:pt x="101768" y="157990"/>
                  <a:pt x="103857" y="157868"/>
                  <a:pt x="105934" y="158002"/>
                </a:cubicBezTo>
                <a:cubicBezTo>
                  <a:pt x="105979" y="158005"/>
                  <a:pt x="106021" y="158007"/>
                  <a:pt x="106062" y="158007"/>
                </a:cubicBezTo>
                <a:cubicBezTo>
                  <a:pt x="106647" y="158007"/>
                  <a:pt x="106874" y="157684"/>
                  <a:pt x="106942" y="157139"/>
                </a:cubicBezTo>
                <a:cubicBezTo>
                  <a:pt x="107003" y="156569"/>
                  <a:pt x="107088" y="155986"/>
                  <a:pt x="107137" y="155415"/>
                </a:cubicBezTo>
                <a:cubicBezTo>
                  <a:pt x="107197" y="154880"/>
                  <a:pt x="107161" y="154322"/>
                  <a:pt x="107465" y="153787"/>
                </a:cubicBezTo>
                <a:cubicBezTo>
                  <a:pt x="107732" y="154030"/>
                  <a:pt x="107793" y="154322"/>
                  <a:pt x="107878" y="154601"/>
                </a:cubicBezTo>
                <a:cubicBezTo>
                  <a:pt x="108096" y="155318"/>
                  <a:pt x="108291" y="156046"/>
                  <a:pt x="108485" y="156775"/>
                </a:cubicBezTo>
                <a:cubicBezTo>
                  <a:pt x="108788" y="157856"/>
                  <a:pt x="108874" y="157917"/>
                  <a:pt x="109991" y="157917"/>
                </a:cubicBezTo>
                <a:cubicBezTo>
                  <a:pt x="110859" y="157916"/>
                  <a:pt x="111728" y="157916"/>
                  <a:pt x="112597" y="157916"/>
                </a:cubicBezTo>
                <a:cubicBezTo>
                  <a:pt x="118108" y="157916"/>
                  <a:pt x="123622" y="157931"/>
                  <a:pt x="129135" y="157931"/>
                </a:cubicBezTo>
                <a:cubicBezTo>
                  <a:pt x="134990" y="157931"/>
                  <a:pt x="140844" y="157914"/>
                  <a:pt x="146695" y="157844"/>
                </a:cubicBezTo>
                <a:cubicBezTo>
                  <a:pt x="148550" y="157825"/>
                  <a:pt x="150413" y="157799"/>
                  <a:pt x="152277" y="157799"/>
                </a:cubicBezTo>
                <a:cubicBezTo>
                  <a:pt x="152841" y="157799"/>
                  <a:pt x="153406" y="157802"/>
                  <a:pt x="153970" y="157807"/>
                </a:cubicBezTo>
                <a:cubicBezTo>
                  <a:pt x="154030" y="157808"/>
                  <a:pt x="154091" y="157808"/>
                  <a:pt x="154151" y="157808"/>
                </a:cubicBezTo>
                <a:cubicBezTo>
                  <a:pt x="157404" y="157808"/>
                  <a:pt x="160601" y="157175"/>
                  <a:pt x="163845" y="157115"/>
                </a:cubicBezTo>
                <a:cubicBezTo>
                  <a:pt x="166572" y="157070"/>
                  <a:pt x="169309" y="156942"/>
                  <a:pt x="172038" y="156942"/>
                </a:cubicBezTo>
                <a:cubicBezTo>
                  <a:pt x="172262" y="156942"/>
                  <a:pt x="172487" y="156943"/>
                  <a:pt x="172711" y="156945"/>
                </a:cubicBezTo>
                <a:cubicBezTo>
                  <a:pt x="174290" y="156957"/>
                  <a:pt x="175869" y="156994"/>
                  <a:pt x="177436" y="157042"/>
                </a:cubicBezTo>
                <a:cubicBezTo>
                  <a:pt x="178626" y="157079"/>
                  <a:pt x="179816" y="157188"/>
                  <a:pt x="180994" y="157273"/>
                </a:cubicBezTo>
                <a:cubicBezTo>
                  <a:pt x="182251" y="157368"/>
                  <a:pt x="183450" y="157845"/>
                  <a:pt x="184715" y="157845"/>
                </a:cubicBezTo>
                <a:cubicBezTo>
                  <a:pt x="184746" y="157845"/>
                  <a:pt x="184777" y="157844"/>
                  <a:pt x="184808" y="157844"/>
                </a:cubicBezTo>
                <a:cubicBezTo>
                  <a:pt x="185350" y="157837"/>
                  <a:pt x="185892" y="157834"/>
                  <a:pt x="186434" y="157834"/>
                </a:cubicBezTo>
                <a:cubicBezTo>
                  <a:pt x="187520" y="157834"/>
                  <a:pt x="188606" y="157844"/>
                  <a:pt x="189694" y="157844"/>
                </a:cubicBezTo>
                <a:cubicBezTo>
                  <a:pt x="190781" y="157844"/>
                  <a:pt x="191869" y="157834"/>
                  <a:pt x="192958" y="157795"/>
                </a:cubicBezTo>
                <a:cubicBezTo>
                  <a:pt x="194014" y="157759"/>
                  <a:pt x="194694" y="157370"/>
                  <a:pt x="195168" y="156459"/>
                </a:cubicBezTo>
                <a:cubicBezTo>
                  <a:pt x="195484" y="155828"/>
                  <a:pt x="195812" y="155196"/>
                  <a:pt x="196273" y="154662"/>
                </a:cubicBezTo>
                <a:cubicBezTo>
                  <a:pt x="196566" y="154331"/>
                  <a:pt x="196845" y="154170"/>
                  <a:pt x="197135" y="154170"/>
                </a:cubicBezTo>
                <a:cubicBezTo>
                  <a:pt x="197399" y="154170"/>
                  <a:pt x="197673" y="154304"/>
                  <a:pt x="197974" y="154565"/>
                </a:cubicBezTo>
                <a:cubicBezTo>
                  <a:pt x="198362" y="154893"/>
                  <a:pt x="198690" y="155281"/>
                  <a:pt x="198945" y="155731"/>
                </a:cubicBezTo>
                <a:cubicBezTo>
                  <a:pt x="199646" y="157020"/>
                  <a:pt x="200559" y="157566"/>
                  <a:pt x="202021" y="157566"/>
                </a:cubicBezTo>
                <a:cubicBezTo>
                  <a:pt x="202157" y="157566"/>
                  <a:pt x="202298" y="157562"/>
                  <a:pt x="202443" y="157552"/>
                </a:cubicBezTo>
                <a:cubicBezTo>
                  <a:pt x="204581" y="157410"/>
                  <a:pt x="206736" y="157310"/>
                  <a:pt x="208900" y="157310"/>
                </a:cubicBezTo>
                <a:cubicBezTo>
                  <a:pt x="209318" y="157310"/>
                  <a:pt x="209737" y="157314"/>
                  <a:pt x="210156" y="157322"/>
                </a:cubicBezTo>
                <a:cubicBezTo>
                  <a:pt x="210783" y="157334"/>
                  <a:pt x="211414" y="157338"/>
                  <a:pt x="212045" y="157338"/>
                </a:cubicBezTo>
                <a:cubicBezTo>
                  <a:pt x="213307" y="157338"/>
                  <a:pt x="214573" y="157322"/>
                  <a:pt x="215828" y="157322"/>
                </a:cubicBezTo>
                <a:cubicBezTo>
                  <a:pt x="215903" y="157320"/>
                  <a:pt x="215978" y="157319"/>
                  <a:pt x="216053" y="157319"/>
                </a:cubicBezTo>
                <a:cubicBezTo>
                  <a:pt x="216439" y="157319"/>
                  <a:pt x="216826" y="157346"/>
                  <a:pt x="217212" y="157407"/>
                </a:cubicBezTo>
                <a:cubicBezTo>
                  <a:pt x="219131" y="157795"/>
                  <a:pt x="221099" y="157990"/>
                  <a:pt x="223054" y="157990"/>
                </a:cubicBezTo>
                <a:cubicBezTo>
                  <a:pt x="223147" y="157995"/>
                  <a:pt x="223240" y="157997"/>
                  <a:pt x="223334" y="157997"/>
                </a:cubicBezTo>
                <a:cubicBezTo>
                  <a:pt x="223614" y="157997"/>
                  <a:pt x="223896" y="157979"/>
                  <a:pt x="224178" y="157979"/>
                </a:cubicBezTo>
                <a:cubicBezTo>
                  <a:pt x="224452" y="157979"/>
                  <a:pt x="224726" y="157996"/>
                  <a:pt x="224998" y="158063"/>
                </a:cubicBezTo>
                <a:lnTo>
                  <a:pt x="232285" y="158063"/>
                </a:lnTo>
                <a:cubicBezTo>
                  <a:pt x="233658" y="157941"/>
                  <a:pt x="235030" y="157953"/>
                  <a:pt x="236390" y="157905"/>
                </a:cubicBezTo>
                <a:cubicBezTo>
                  <a:pt x="237386" y="157880"/>
                  <a:pt x="238382" y="157880"/>
                  <a:pt x="239366" y="157783"/>
                </a:cubicBezTo>
                <a:cubicBezTo>
                  <a:pt x="241342" y="157600"/>
                  <a:pt x="243309" y="157320"/>
                  <a:pt x="245291" y="157320"/>
                </a:cubicBezTo>
                <a:cubicBezTo>
                  <a:pt x="245539" y="157320"/>
                  <a:pt x="245786" y="157324"/>
                  <a:pt x="246034" y="157334"/>
                </a:cubicBezTo>
                <a:cubicBezTo>
                  <a:pt x="246085" y="157335"/>
                  <a:pt x="246136" y="157336"/>
                  <a:pt x="246186" y="157336"/>
                </a:cubicBezTo>
                <a:cubicBezTo>
                  <a:pt x="247393" y="157336"/>
                  <a:pt x="248252" y="156907"/>
                  <a:pt x="248718" y="155694"/>
                </a:cubicBezTo>
                <a:cubicBezTo>
                  <a:pt x="248874" y="155298"/>
                  <a:pt x="249042" y="154747"/>
                  <a:pt x="249587" y="154747"/>
                </a:cubicBezTo>
                <a:cubicBezTo>
                  <a:pt x="249593" y="154747"/>
                  <a:pt x="249599" y="154747"/>
                  <a:pt x="249605" y="154747"/>
                </a:cubicBezTo>
                <a:cubicBezTo>
                  <a:pt x="250151" y="154747"/>
                  <a:pt x="250164" y="155342"/>
                  <a:pt x="250297" y="155731"/>
                </a:cubicBezTo>
                <a:cubicBezTo>
                  <a:pt x="250613" y="156550"/>
                  <a:pt x="251121" y="157020"/>
                  <a:pt x="251996" y="157020"/>
                </a:cubicBezTo>
                <a:cubicBezTo>
                  <a:pt x="252028" y="157020"/>
                  <a:pt x="252061" y="157019"/>
                  <a:pt x="252095" y="157018"/>
                </a:cubicBezTo>
                <a:cubicBezTo>
                  <a:pt x="252418" y="157007"/>
                  <a:pt x="252741" y="157003"/>
                  <a:pt x="253064" y="157003"/>
                </a:cubicBezTo>
                <a:cubicBezTo>
                  <a:pt x="255098" y="157003"/>
                  <a:pt x="257127" y="157184"/>
                  <a:pt x="259162" y="157184"/>
                </a:cubicBezTo>
                <a:cubicBezTo>
                  <a:pt x="259401" y="157184"/>
                  <a:pt x="259641" y="157181"/>
                  <a:pt x="259880" y="157176"/>
                </a:cubicBezTo>
                <a:cubicBezTo>
                  <a:pt x="260093" y="157171"/>
                  <a:pt x="260306" y="157168"/>
                  <a:pt x="260519" y="157168"/>
                </a:cubicBezTo>
                <a:cubicBezTo>
                  <a:pt x="262247" y="157168"/>
                  <a:pt x="263967" y="157327"/>
                  <a:pt x="265698" y="157370"/>
                </a:cubicBezTo>
                <a:cubicBezTo>
                  <a:pt x="266742" y="157370"/>
                  <a:pt x="267775" y="157443"/>
                  <a:pt x="268819" y="157552"/>
                </a:cubicBezTo>
                <a:cubicBezTo>
                  <a:pt x="270209" y="157728"/>
                  <a:pt x="271599" y="157834"/>
                  <a:pt x="272994" y="157834"/>
                </a:cubicBezTo>
                <a:cubicBezTo>
                  <a:pt x="274012" y="157834"/>
                  <a:pt x="275033" y="157778"/>
                  <a:pt x="276058" y="157650"/>
                </a:cubicBezTo>
                <a:cubicBezTo>
                  <a:pt x="278511" y="157346"/>
                  <a:pt x="280965" y="156969"/>
                  <a:pt x="283443" y="156860"/>
                </a:cubicBezTo>
                <a:cubicBezTo>
                  <a:pt x="284159" y="156836"/>
                  <a:pt x="284353" y="156605"/>
                  <a:pt x="284402" y="155852"/>
                </a:cubicBezTo>
                <a:cubicBezTo>
                  <a:pt x="284451" y="155026"/>
                  <a:pt x="284390" y="154212"/>
                  <a:pt x="284475" y="153386"/>
                </a:cubicBezTo>
                <a:cubicBezTo>
                  <a:pt x="284779" y="150520"/>
                  <a:pt x="285119" y="147642"/>
                  <a:pt x="285082" y="144763"/>
                </a:cubicBezTo>
                <a:lnTo>
                  <a:pt x="285082" y="142261"/>
                </a:lnTo>
                <a:lnTo>
                  <a:pt x="285082" y="1870"/>
                </a:lnTo>
                <a:cubicBezTo>
                  <a:pt x="285082" y="1603"/>
                  <a:pt x="285094" y="1336"/>
                  <a:pt x="285070" y="1069"/>
                </a:cubicBezTo>
                <a:cubicBezTo>
                  <a:pt x="284864" y="753"/>
                  <a:pt x="284536" y="753"/>
                  <a:pt x="284232" y="753"/>
                </a:cubicBezTo>
                <a:cubicBezTo>
                  <a:pt x="282580" y="741"/>
                  <a:pt x="280928" y="668"/>
                  <a:pt x="279277" y="607"/>
                </a:cubicBezTo>
                <a:cubicBezTo>
                  <a:pt x="278305" y="574"/>
                  <a:pt x="277334" y="560"/>
                  <a:pt x="276363" y="560"/>
                </a:cubicBezTo>
                <a:cubicBezTo>
                  <a:pt x="271589" y="560"/>
                  <a:pt x="266816" y="901"/>
                  <a:pt x="262042" y="1032"/>
                </a:cubicBezTo>
                <a:cubicBezTo>
                  <a:pt x="261362" y="1057"/>
                  <a:pt x="260912" y="1372"/>
                  <a:pt x="260633" y="1980"/>
                </a:cubicBezTo>
                <a:cubicBezTo>
                  <a:pt x="260293" y="2733"/>
                  <a:pt x="260050" y="3522"/>
                  <a:pt x="259722" y="4287"/>
                </a:cubicBezTo>
                <a:cubicBezTo>
                  <a:pt x="259613" y="4530"/>
                  <a:pt x="259540" y="4822"/>
                  <a:pt x="259261" y="4980"/>
                </a:cubicBezTo>
                <a:cubicBezTo>
                  <a:pt x="259006" y="4700"/>
                  <a:pt x="259103" y="4397"/>
                  <a:pt x="259078" y="4117"/>
                </a:cubicBezTo>
                <a:cubicBezTo>
                  <a:pt x="259030" y="3437"/>
                  <a:pt x="259248" y="2769"/>
                  <a:pt x="259212" y="2089"/>
                </a:cubicBezTo>
                <a:cubicBezTo>
                  <a:pt x="259176" y="1263"/>
                  <a:pt x="258957" y="996"/>
                  <a:pt x="258155" y="887"/>
                </a:cubicBezTo>
                <a:cubicBezTo>
                  <a:pt x="256273" y="619"/>
                  <a:pt x="254378" y="474"/>
                  <a:pt x="252483" y="449"/>
                </a:cubicBezTo>
                <a:cubicBezTo>
                  <a:pt x="252346" y="448"/>
                  <a:pt x="252208" y="447"/>
                  <a:pt x="252070" y="447"/>
                </a:cubicBezTo>
                <a:cubicBezTo>
                  <a:pt x="249941" y="447"/>
                  <a:pt x="247841" y="618"/>
                  <a:pt x="245730" y="789"/>
                </a:cubicBezTo>
                <a:cubicBezTo>
                  <a:pt x="244249" y="899"/>
                  <a:pt x="242779" y="1032"/>
                  <a:pt x="241297" y="1057"/>
                </a:cubicBezTo>
                <a:cubicBezTo>
                  <a:pt x="240180" y="1069"/>
                  <a:pt x="239900" y="1312"/>
                  <a:pt x="239597" y="2356"/>
                </a:cubicBezTo>
                <a:cubicBezTo>
                  <a:pt x="239512" y="2660"/>
                  <a:pt x="239415" y="2964"/>
                  <a:pt x="239305" y="3255"/>
                </a:cubicBezTo>
                <a:cubicBezTo>
                  <a:pt x="239208" y="3486"/>
                  <a:pt x="239123" y="3729"/>
                  <a:pt x="238807" y="3729"/>
                </a:cubicBezTo>
                <a:cubicBezTo>
                  <a:pt x="238492" y="3729"/>
                  <a:pt x="238322" y="3522"/>
                  <a:pt x="238200" y="3267"/>
                </a:cubicBezTo>
                <a:cubicBezTo>
                  <a:pt x="238006" y="2903"/>
                  <a:pt x="237969" y="2478"/>
                  <a:pt x="237848" y="2089"/>
                </a:cubicBezTo>
                <a:cubicBezTo>
                  <a:pt x="237697" y="1542"/>
                  <a:pt x="237367" y="1274"/>
                  <a:pt x="236805" y="1274"/>
                </a:cubicBezTo>
                <a:cubicBezTo>
                  <a:pt x="236781" y="1274"/>
                  <a:pt x="236756" y="1274"/>
                  <a:pt x="236730" y="1275"/>
                </a:cubicBezTo>
                <a:cubicBezTo>
                  <a:pt x="235485" y="1334"/>
                  <a:pt x="234240" y="1356"/>
                  <a:pt x="232997" y="1356"/>
                </a:cubicBezTo>
                <a:cubicBezTo>
                  <a:pt x="231668" y="1356"/>
                  <a:pt x="230342" y="1331"/>
                  <a:pt x="229018" y="1300"/>
                </a:cubicBezTo>
                <a:cubicBezTo>
                  <a:pt x="227500" y="1263"/>
                  <a:pt x="225957" y="1178"/>
                  <a:pt x="224524" y="547"/>
                </a:cubicBezTo>
                <a:cubicBezTo>
                  <a:pt x="224075" y="352"/>
                  <a:pt x="223577" y="328"/>
                  <a:pt x="223091" y="304"/>
                </a:cubicBezTo>
                <a:cubicBezTo>
                  <a:pt x="222941" y="300"/>
                  <a:pt x="222791" y="298"/>
                  <a:pt x="222642" y="298"/>
                </a:cubicBezTo>
                <a:cubicBezTo>
                  <a:pt x="221385" y="298"/>
                  <a:pt x="220135" y="426"/>
                  <a:pt x="218876" y="534"/>
                </a:cubicBezTo>
                <a:cubicBezTo>
                  <a:pt x="217761" y="623"/>
                  <a:pt x="216646" y="847"/>
                  <a:pt x="215524" y="847"/>
                </a:cubicBezTo>
                <a:cubicBezTo>
                  <a:pt x="214959" y="847"/>
                  <a:pt x="214393" y="790"/>
                  <a:pt x="213824" y="632"/>
                </a:cubicBezTo>
                <a:cubicBezTo>
                  <a:pt x="213646" y="599"/>
                  <a:pt x="213468" y="583"/>
                  <a:pt x="213289" y="583"/>
                </a:cubicBezTo>
                <a:cubicBezTo>
                  <a:pt x="213200" y="583"/>
                  <a:pt x="213111" y="587"/>
                  <a:pt x="213022" y="595"/>
                </a:cubicBezTo>
                <a:cubicBezTo>
                  <a:pt x="211152" y="644"/>
                  <a:pt x="209306" y="887"/>
                  <a:pt x="207435" y="947"/>
                </a:cubicBezTo>
                <a:cubicBezTo>
                  <a:pt x="206285" y="989"/>
                  <a:pt x="205131" y="1087"/>
                  <a:pt x="203983" y="1087"/>
                </a:cubicBezTo>
                <a:cubicBezTo>
                  <a:pt x="202768" y="1087"/>
                  <a:pt x="201559" y="977"/>
                  <a:pt x="200366" y="571"/>
                </a:cubicBezTo>
                <a:cubicBezTo>
                  <a:pt x="199856" y="413"/>
                  <a:pt x="199322" y="328"/>
                  <a:pt x="198788" y="304"/>
                </a:cubicBezTo>
                <a:cubicBezTo>
                  <a:pt x="196018" y="109"/>
                  <a:pt x="193225" y="73"/>
                  <a:pt x="190443" y="73"/>
                </a:cubicBezTo>
                <a:cubicBezTo>
                  <a:pt x="190284" y="68"/>
                  <a:pt x="190125" y="66"/>
                  <a:pt x="189967" y="66"/>
                </a:cubicBezTo>
                <a:cubicBezTo>
                  <a:pt x="189414" y="66"/>
                  <a:pt x="188864" y="89"/>
                  <a:pt x="188315" y="89"/>
                </a:cubicBezTo>
                <a:cubicBezTo>
                  <a:pt x="187818" y="89"/>
                  <a:pt x="187321" y="70"/>
                  <a:pt x="1868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 name="Google Shape;115;p7"/>
          <p:cNvGrpSpPr/>
          <p:nvPr/>
        </p:nvGrpSpPr>
        <p:grpSpPr>
          <a:xfrm>
            <a:off x="-256328" y="239957"/>
            <a:ext cx="9747428" cy="4850977"/>
            <a:chOff x="-256328" y="239957"/>
            <a:chExt cx="9747428" cy="4850977"/>
          </a:xfrm>
        </p:grpSpPr>
        <p:sp>
          <p:nvSpPr>
            <p:cNvPr id="116" name="Google Shape;116;p7"/>
            <p:cNvSpPr/>
            <p:nvPr/>
          </p:nvSpPr>
          <p:spPr>
            <a:xfrm>
              <a:off x="8757879" y="803823"/>
              <a:ext cx="562025" cy="45801"/>
            </a:xfrm>
            <a:custGeom>
              <a:rect b="b" l="l" r="r" t="t"/>
              <a:pathLst>
                <a:path extrusionOk="0" h="1335" w="16382">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7"/>
            <p:cNvSpPr/>
            <p:nvPr/>
          </p:nvSpPr>
          <p:spPr>
            <a:xfrm>
              <a:off x="-150589" y="285743"/>
              <a:ext cx="562060" cy="46144"/>
            </a:xfrm>
            <a:custGeom>
              <a:rect b="b" l="l" r="r" t="t"/>
              <a:pathLst>
                <a:path extrusionOk="0" h="1345" w="16383">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7"/>
            <p:cNvSpPr/>
            <p:nvPr/>
          </p:nvSpPr>
          <p:spPr>
            <a:xfrm>
              <a:off x="8929075" y="1355393"/>
              <a:ext cx="562025" cy="45766"/>
            </a:xfrm>
            <a:custGeom>
              <a:rect b="b" l="l" r="r" t="t"/>
              <a:pathLst>
                <a:path extrusionOk="0" h="1334" w="16382">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7"/>
            <p:cNvSpPr/>
            <p:nvPr/>
          </p:nvSpPr>
          <p:spPr>
            <a:xfrm>
              <a:off x="4291185" y="239957"/>
              <a:ext cx="561682" cy="45801"/>
            </a:xfrm>
            <a:custGeom>
              <a:rect b="b" l="l" r="r" t="t"/>
              <a:pathLst>
                <a:path extrusionOk="0" h="1335" w="16372">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7"/>
            <p:cNvSpPr/>
            <p:nvPr/>
          </p:nvSpPr>
          <p:spPr>
            <a:xfrm>
              <a:off x="-256328" y="2548678"/>
              <a:ext cx="561682" cy="46144"/>
            </a:xfrm>
            <a:custGeom>
              <a:rect b="b" l="l" r="r" t="t"/>
              <a:pathLst>
                <a:path extrusionOk="0" h="1345" w="16372">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7"/>
            <p:cNvSpPr/>
            <p:nvPr/>
          </p:nvSpPr>
          <p:spPr>
            <a:xfrm flipH="1" rot="10800000">
              <a:off x="8651948" y="4285468"/>
              <a:ext cx="562025" cy="45801"/>
            </a:xfrm>
            <a:custGeom>
              <a:rect b="b" l="l" r="r" t="t"/>
              <a:pathLst>
                <a:path extrusionOk="0" h="1335" w="16382">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7"/>
            <p:cNvSpPr/>
            <p:nvPr/>
          </p:nvSpPr>
          <p:spPr>
            <a:xfrm flipH="1" rot="10800000">
              <a:off x="-150595" y="2766605"/>
              <a:ext cx="562060" cy="46144"/>
            </a:xfrm>
            <a:custGeom>
              <a:rect b="b" l="l" r="r" t="t"/>
              <a:pathLst>
                <a:path extrusionOk="0" h="1345" w="16383">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7"/>
            <p:cNvSpPr/>
            <p:nvPr/>
          </p:nvSpPr>
          <p:spPr>
            <a:xfrm flipH="1" rot="10800000">
              <a:off x="8823143" y="3733933"/>
              <a:ext cx="562025" cy="45766"/>
            </a:xfrm>
            <a:custGeom>
              <a:rect b="b" l="l" r="r" t="t"/>
              <a:pathLst>
                <a:path extrusionOk="0" h="1334" w="16382">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7"/>
            <p:cNvSpPr/>
            <p:nvPr/>
          </p:nvSpPr>
          <p:spPr>
            <a:xfrm flipH="1" rot="10800000">
              <a:off x="754779" y="5045134"/>
              <a:ext cx="561682" cy="45801"/>
            </a:xfrm>
            <a:custGeom>
              <a:rect b="b" l="l" r="r" t="t"/>
              <a:pathLst>
                <a:path extrusionOk="0" h="1335" w="16372">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7"/>
            <p:cNvSpPr/>
            <p:nvPr/>
          </p:nvSpPr>
          <p:spPr>
            <a:xfrm flipH="1" rot="10800000">
              <a:off x="6767428" y="4952634"/>
              <a:ext cx="561682" cy="46144"/>
            </a:xfrm>
            <a:custGeom>
              <a:rect b="b" l="l" r="r" t="t"/>
              <a:pathLst>
                <a:path extrusionOk="0" h="1345" w="16372">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7"/>
          <p:cNvSpPr/>
          <p:nvPr/>
        </p:nvSpPr>
        <p:spPr>
          <a:xfrm>
            <a:off x="311665" y="239746"/>
            <a:ext cx="197259" cy="67998"/>
          </a:xfrm>
          <a:custGeom>
            <a:rect b="b" l="l" r="r" t="t"/>
            <a:pathLst>
              <a:path extrusionOk="0" h="525" w="1523">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7"/>
          <p:cNvSpPr/>
          <p:nvPr/>
        </p:nvSpPr>
        <p:spPr>
          <a:xfrm>
            <a:off x="337569" y="491403"/>
            <a:ext cx="171355" cy="98176"/>
          </a:xfrm>
          <a:custGeom>
            <a:rect b="b" l="l" r="r" t="t"/>
            <a:pathLst>
              <a:path extrusionOk="0" h="758" w="1323">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7"/>
          <p:cNvSpPr/>
          <p:nvPr/>
        </p:nvSpPr>
        <p:spPr>
          <a:xfrm>
            <a:off x="337571" y="753776"/>
            <a:ext cx="117345" cy="85483"/>
          </a:xfrm>
          <a:custGeom>
            <a:rect b="b" l="l" r="r" t="t"/>
            <a:pathLst>
              <a:path extrusionOk="0" h="660" w="906">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7"/>
          <p:cNvSpPr/>
          <p:nvPr/>
        </p:nvSpPr>
        <p:spPr>
          <a:xfrm>
            <a:off x="551020" y="369749"/>
            <a:ext cx="112682" cy="54010"/>
          </a:xfrm>
          <a:custGeom>
            <a:rect b="b" l="l" r="r" t="t"/>
            <a:pathLst>
              <a:path extrusionOk="0" h="417" w="87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7"/>
          <p:cNvSpPr/>
          <p:nvPr/>
        </p:nvSpPr>
        <p:spPr>
          <a:xfrm>
            <a:off x="8491442" y="4703352"/>
            <a:ext cx="179835" cy="78532"/>
          </a:xfrm>
          <a:custGeom>
            <a:rect b="b" l="l" r="r" t="t"/>
            <a:pathLst>
              <a:path extrusionOk="0" h="538" w="1232">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7"/>
          <p:cNvSpPr/>
          <p:nvPr/>
        </p:nvSpPr>
        <p:spPr>
          <a:xfrm>
            <a:off x="7971880" y="-84424"/>
            <a:ext cx="1825090" cy="501884"/>
          </a:xfrm>
          <a:custGeom>
            <a:rect b="b" l="l" r="r" t="t"/>
            <a:pathLst>
              <a:path extrusionOk="0" h="14629" w="53198">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7"/>
          <p:cNvSpPr/>
          <p:nvPr/>
        </p:nvSpPr>
        <p:spPr>
          <a:xfrm>
            <a:off x="-256325" y="4490361"/>
            <a:ext cx="1470659" cy="404419"/>
          </a:xfrm>
          <a:custGeom>
            <a:rect b="b" l="l" r="r" t="t"/>
            <a:pathLst>
              <a:path extrusionOk="0" h="14629" w="53198">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7"/>
          <p:cNvSpPr txBox="1"/>
          <p:nvPr>
            <p:ph type="title"/>
          </p:nvPr>
        </p:nvSpPr>
        <p:spPr>
          <a:xfrm>
            <a:off x="720000" y="539500"/>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4" name="Google Shape;134;p7"/>
          <p:cNvSpPr txBox="1"/>
          <p:nvPr>
            <p:ph idx="1" type="subTitle"/>
          </p:nvPr>
        </p:nvSpPr>
        <p:spPr>
          <a:xfrm>
            <a:off x="720000" y="1541950"/>
            <a:ext cx="4294800" cy="229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Robo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35" name="Shape 135"/>
        <p:cNvGrpSpPr/>
        <p:nvPr/>
      </p:nvGrpSpPr>
      <p:grpSpPr>
        <a:xfrm>
          <a:off x="0" y="0"/>
          <a:ext cx="0" cy="0"/>
          <a:chOff x="0" y="0"/>
          <a:chExt cx="0" cy="0"/>
        </a:xfrm>
      </p:grpSpPr>
      <p:sp>
        <p:nvSpPr>
          <p:cNvPr id="136" name="Google Shape;136;p8"/>
          <p:cNvSpPr txBox="1"/>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solidFill>
                <a:srgbClr val="262A29"/>
              </a:solidFill>
              <a:latin typeface="Domine"/>
              <a:ea typeface="Domine"/>
              <a:cs typeface="Domine"/>
              <a:sym typeface="Domine"/>
            </a:endParaRPr>
          </a:p>
        </p:txBody>
      </p:sp>
      <p:sp>
        <p:nvSpPr>
          <p:cNvPr id="137" name="Google Shape;137;p8"/>
          <p:cNvSpPr/>
          <p:nvPr/>
        </p:nvSpPr>
        <p:spPr>
          <a:xfrm>
            <a:off x="191429" y="177096"/>
            <a:ext cx="8638393" cy="4789309"/>
          </a:xfrm>
          <a:custGeom>
            <a:rect b="b" l="l" r="r" t="t"/>
            <a:pathLst>
              <a:path extrusionOk="0" h="158063" w="285119">
                <a:moveTo>
                  <a:pt x="182306" y="0"/>
                </a:moveTo>
                <a:cubicBezTo>
                  <a:pt x="181869" y="182"/>
                  <a:pt x="181638" y="547"/>
                  <a:pt x="181480" y="972"/>
                </a:cubicBezTo>
                <a:cubicBezTo>
                  <a:pt x="181189" y="1737"/>
                  <a:pt x="180946" y="2526"/>
                  <a:pt x="180618" y="3291"/>
                </a:cubicBezTo>
                <a:cubicBezTo>
                  <a:pt x="180439" y="3684"/>
                  <a:pt x="180331" y="4252"/>
                  <a:pt x="179789" y="4252"/>
                </a:cubicBezTo>
                <a:cubicBezTo>
                  <a:pt x="179778" y="4252"/>
                  <a:pt x="179767" y="4251"/>
                  <a:pt x="179755" y="4251"/>
                </a:cubicBezTo>
                <a:cubicBezTo>
                  <a:pt x="179172" y="4227"/>
                  <a:pt x="178929" y="3692"/>
                  <a:pt x="178723" y="3231"/>
                </a:cubicBezTo>
                <a:cubicBezTo>
                  <a:pt x="178614" y="2927"/>
                  <a:pt x="178541" y="2623"/>
                  <a:pt x="178480" y="2320"/>
                </a:cubicBezTo>
                <a:cubicBezTo>
                  <a:pt x="178383" y="1858"/>
                  <a:pt x="178310" y="1409"/>
                  <a:pt x="178237" y="947"/>
                </a:cubicBezTo>
                <a:cubicBezTo>
                  <a:pt x="178116" y="328"/>
                  <a:pt x="177836" y="61"/>
                  <a:pt x="177156" y="61"/>
                </a:cubicBezTo>
                <a:cubicBezTo>
                  <a:pt x="176957" y="60"/>
                  <a:pt x="176758" y="59"/>
                  <a:pt x="176559" y="59"/>
                </a:cubicBezTo>
                <a:cubicBezTo>
                  <a:pt x="174475" y="59"/>
                  <a:pt x="172392" y="115"/>
                  <a:pt x="170318" y="170"/>
                </a:cubicBezTo>
                <a:cubicBezTo>
                  <a:pt x="169225" y="194"/>
                  <a:pt x="168132" y="182"/>
                  <a:pt x="167039" y="255"/>
                </a:cubicBezTo>
                <a:cubicBezTo>
                  <a:pt x="165278" y="377"/>
                  <a:pt x="163529" y="680"/>
                  <a:pt x="161768" y="850"/>
                </a:cubicBezTo>
                <a:cubicBezTo>
                  <a:pt x="157857" y="1239"/>
                  <a:pt x="153922" y="1287"/>
                  <a:pt x="149999" y="1300"/>
                </a:cubicBezTo>
                <a:cubicBezTo>
                  <a:pt x="143146" y="1317"/>
                  <a:pt x="136296" y="1347"/>
                  <a:pt x="129447" y="1347"/>
                </a:cubicBezTo>
                <a:cubicBezTo>
                  <a:pt x="121681" y="1347"/>
                  <a:pt x="113917" y="1308"/>
                  <a:pt x="106153" y="1166"/>
                </a:cubicBezTo>
                <a:cubicBezTo>
                  <a:pt x="104550" y="1130"/>
                  <a:pt x="102959" y="1081"/>
                  <a:pt x="101355" y="984"/>
                </a:cubicBezTo>
                <a:cubicBezTo>
                  <a:pt x="99319" y="855"/>
                  <a:pt x="97306" y="514"/>
                  <a:pt x="95265" y="514"/>
                </a:cubicBezTo>
                <a:cubicBezTo>
                  <a:pt x="94811" y="514"/>
                  <a:pt x="94356" y="531"/>
                  <a:pt x="93898" y="571"/>
                </a:cubicBezTo>
                <a:cubicBezTo>
                  <a:pt x="92938" y="644"/>
                  <a:pt x="92355" y="996"/>
                  <a:pt x="92015" y="1858"/>
                </a:cubicBezTo>
                <a:cubicBezTo>
                  <a:pt x="91627" y="2806"/>
                  <a:pt x="91335" y="3789"/>
                  <a:pt x="90995" y="4749"/>
                </a:cubicBezTo>
                <a:cubicBezTo>
                  <a:pt x="90771" y="5382"/>
                  <a:pt x="90493" y="5687"/>
                  <a:pt x="90086" y="5687"/>
                </a:cubicBezTo>
                <a:cubicBezTo>
                  <a:pt x="89853" y="5687"/>
                  <a:pt x="89578" y="5587"/>
                  <a:pt x="89246" y="5393"/>
                </a:cubicBezTo>
                <a:cubicBezTo>
                  <a:pt x="88360" y="4870"/>
                  <a:pt x="87971" y="4032"/>
                  <a:pt x="87728" y="3097"/>
                </a:cubicBezTo>
                <a:cubicBezTo>
                  <a:pt x="87280" y="1374"/>
                  <a:pt x="87199" y="884"/>
                  <a:pt x="85712" y="884"/>
                </a:cubicBezTo>
                <a:cubicBezTo>
                  <a:pt x="85385" y="884"/>
                  <a:pt x="84990" y="908"/>
                  <a:pt x="84509" y="947"/>
                </a:cubicBezTo>
                <a:cubicBezTo>
                  <a:pt x="84437" y="947"/>
                  <a:pt x="84364" y="972"/>
                  <a:pt x="84291" y="972"/>
                </a:cubicBezTo>
                <a:cubicBezTo>
                  <a:pt x="83701" y="1019"/>
                  <a:pt x="83112" y="1043"/>
                  <a:pt x="82523" y="1043"/>
                </a:cubicBezTo>
                <a:cubicBezTo>
                  <a:pt x="81897" y="1043"/>
                  <a:pt x="81272" y="1016"/>
                  <a:pt x="80647" y="960"/>
                </a:cubicBezTo>
                <a:cubicBezTo>
                  <a:pt x="78929" y="804"/>
                  <a:pt x="77282" y="157"/>
                  <a:pt x="75509" y="157"/>
                </a:cubicBezTo>
                <a:cubicBezTo>
                  <a:pt x="75477" y="157"/>
                  <a:pt x="75445" y="157"/>
                  <a:pt x="75412" y="158"/>
                </a:cubicBezTo>
                <a:cubicBezTo>
                  <a:pt x="75210" y="162"/>
                  <a:pt x="75007" y="164"/>
                  <a:pt x="74804" y="164"/>
                </a:cubicBezTo>
                <a:cubicBezTo>
                  <a:pt x="74376" y="164"/>
                  <a:pt x="73948" y="157"/>
                  <a:pt x="73519" y="157"/>
                </a:cubicBezTo>
                <a:cubicBezTo>
                  <a:pt x="72408" y="157"/>
                  <a:pt x="71298" y="200"/>
                  <a:pt x="70214" y="510"/>
                </a:cubicBezTo>
                <a:cubicBezTo>
                  <a:pt x="68993" y="851"/>
                  <a:pt x="67727" y="1021"/>
                  <a:pt x="66459" y="1021"/>
                </a:cubicBezTo>
                <a:cubicBezTo>
                  <a:pt x="66415" y="1021"/>
                  <a:pt x="66371" y="1021"/>
                  <a:pt x="66327" y="1020"/>
                </a:cubicBezTo>
                <a:cubicBezTo>
                  <a:pt x="66251" y="1020"/>
                  <a:pt x="66174" y="1020"/>
                  <a:pt x="66098" y="1020"/>
                </a:cubicBezTo>
                <a:cubicBezTo>
                  <a:pt x="64256" y="1020"/>
                  <a:pt x="62425" y="1155"/>
                  <a:pt x="60583" y="1178"/>
                </a:cubicBezTo>
                <a:cubicBezTo>
                  <a:pt x="59805" y="1190"/>
                  <a:pt x="59307" y="1542"/>
                  <a:pt x="59052" y="2283"/>
                </a:cubicBezTo>
                <a:cubicBezTo>
                  <a:pt x="58931" y="2648"/>
                  <a:pt x="58834" y="3024"/>
                  <a:pt x="58773" y="3401"/>
                </a:cubicBezTo>
                <a:cubicBezTo>
                  <a:pt x="58578" y="4482"/>
                  <a:pt x="58506" y="5575"/>
                  <a:pt x="58336" y="6729"/>
                </a:cubicBezTo>
                <a:cubicBezTo>
                  <a:pt x="58117" y="6291"/>
                  <a:pt x="57971" y="5915"/>
                  <a:pt x="57813" y="5526"/>
                </a:cubicBezTo>
                <a:cubicBezTo>
                  <a:pt x="57352" y="4457"/>
                  <a:pt x="56951" y="3364"/>
                  <a:pt x="56332" y="2368"/>
                </a:cubicBezTo>
                <a:cubicBezTo>
                  <a:pt x="55965" y="1765"/>
                  <a:pt x="55495" y="1335"/>
                  <a:pt x="54753" y="1335"/>
                </a:cubicBezTo>
                <a:cubicBezTo>
                  <a:pt x="54733" y="1335"/>
                  <a:pt x="54713" y="1335"/>
                  <a:pt x="54692" y="1336"/>
                </a:cubicBezTo>
                <a:cubicBezTo>
                  <a:pt x="54493" y="1344"/>
                  <a:pt x="54293" y="1347"/>
                  <a:pt x="54095" y="1347"/>
                </a:cubicBezTo>
                <a:cubicBezTo>
                  <a:pt x="52742" y="1347"/>
                  <a:pt x="51395" y="1190"/>
                  <a:pt x="50040" y="1190"/>
                </a:cubicBezTo>
                <a:cubicBezTo>
                  <a:pt x="48534" y="1190"/>
                  <a:pt x="47028" y="1093"/>
                  <a:pt x="45546" y="911"/>
                </a:cubicBezTo>
                <a:cubicBezTo>
                  <a:pt x="45431" y="898"/>
                  <a:pt x="45320" y="891"/>
                  <a:pt x="45213" y="891"/>
                </a:cubicBezTo>
                <a:cubicBezTo>
                  <a:pt x="44551" y="891"/>
                  <a:pt x="44072" y="1161"/>
                  <a:pt x="43737" y="1810"/>
                </a:cubicBezTo>
                <a:cubicBezTo>
                  <a:pt x="43530" y="2271"/>
                  <a:pt x="43251" y="2696"/>
                  <a:pt x="42923" y="3097"/>
                </a:cubicBezTo>
                <a:cubicBezTo>
                  <a:pt x="42609" y="3427"/>
                  <a:pt x="42306" y="3593"/>
                  <a:pt x="42020" y="3593"/>
                </a:cubicBezTo>
                <a:cubicBezTo>
                  <a:pt x="41686" y="3593"/>
                  <a:pt x="41376" y="3367"/>
                  <a:pt x="41101" y="2915"/>
                </a:cubicBezTo>
                <a:cubicBezTo>
                  <a:pt x="40834" y="2478"/>
                  <a:pt x="40639" y="1992"/>
                  <a:pt x="40372" y="1567"/>
                </a:cubicBezTo>
                <a:cubicBezTo>
                  <a:pt x="39947" y="874"/>
                  <a:pt x="39388" y="352"/>
                  <a:pt x="38526" y="328"/>
                </a:cubicBezTo>
                <a:cubicBezTo>
                  <a:pt x="38155" y="317"/>
                  <a:pt x="37784" y="311"/>
                  <a:pt x="37412" y="311"/>
                </a:cubicBezTo>
                <a:cubicBezTo>
                  <a:pt x="36958" y="311"/>
                  <a:pt x="36503" y="320"/>
                  <a:pt x="36048" y="340"/>
                </a:cubicBezTo>
                <a:cubicBezTo>
                  <a:pt x="33303" y="486"/>
                  <a:pt x="30571" y="547"/>
                  <a:pt x="27838" y="741"/>
                </a:cubicBezTo>
                <a:cubicBezTo>
                  <a:pt x="27660" y="754"/>
                  <a:pt x="27482" y="759"/>
                  <a:pt x="27304" y="759"/>
                </a:cubicBezTo>
                <a:cubicBezTo>
                  <a:pt x="26462" y="759"/>
                  <a:pt x="25622" y="639"/>
                  <a:pt x="24789" y="619"/>
                </a:cubicBezTo>
                <a:cubicBezTo>
                  <a:pt x="24604" y="614"/>
                  <a:pt x="24418" y="611"/>
                  <a:pt x="24233" y="611"/>
                </a:cubicBezTo>
                <a:cubicBezTo>
                  <a:pt x="22891" y="611"/>
                  <a:pt x="21557" y="751"/>
                  <a:pt x="20223" y="826"/>
                </a:cubicBezTo>
                <a:cubicBezTo>
                  <a:pt x="18524" y="920"/>
                  <a:pt x="16826" y="966"/>
                  <a:pt x="15129" y="966"/>
                </a:cubicBezTo>
                <a:cubicBezTo>
                  <a:pt x="13550" y="966"/>
                  <a:pt x="11972" y="926"/>
                  <a:pt x="10397" y="850"/>
                </a:cubicBezTo>
                <a:cubicBezTo>
                  <a:pt x="8910" y="781"/>
                  <a:pt x="7423" y="767"/>
                  <a:pt x="5936" y="767"/>
                </a:cubicBezTo>
                <a:cubicBezTo>
                  <a:pt x="4867" y="767"/>
                  <a:pt x="3797" y="774"/>
                  <a:pt x="2727" y="774"/>
                </a:cubicBezTo>
                <a:cubicBezTo>
                  <a:pt x="2150" y="774"/>
                  <a:pt x="1573" y="772"/>
                  <a:pt x="996" y="765"/>
                </a:cubicBezTo>
                <a:cubicBezTo>
                  <a:pt x="936" y="763"/>
                  <a:pt x="875" y="761"/>
                  <a:pt x="814" y="761"/>
                </a:cubicBezTo>
                <a:cubicBezTo>
                  <a:pt x="540" y="761"/>
                  <a:pt x="266" y="805"/>
                  <a:pt x="97" y="1093"/>
                </a:cubicBezTo>
                <a:cubicBezTo>
                  <a:pt x="49" y="1433"/>
                  <a:pt x="24" y="1773"/>
                  <a:pt x="61" y="2113"/>
                </a:cubicBezTo>
                <a:cubicBezTo>
                  <a:pt x="61" y="53501"/>
                  <a:pt x="49" y="104901"/>
                  <a:pt x="49" y="156314"/>
                </a:cubicBezTo>
                <a:cubicBezTo>
                  <a:pt x="49" y="156654"/>
                  <a:pt x="0" y="156994"/>
                  <a:pt x="109" y="157334"/>
                </a:cubicBezTo>
                <a:cubicBezTo>
                  <a:pt x="527" y="157751"/>
                  <a:pt x="1064" y="157771"/>
                  <a:pt x="1585" y="157771"/>
                </a:cubicBezTo>
                <a:cubicBezTo>
                  <a:pt x="1640" y="157771"/>
                  <a:pt x="1695" y="157771"/>
                  <a:pt x="1749" y="157771"/>
                </a:cubicBezTo>
                <a:cubicBezTo>
                  <a:pt x="3061" y="157781"/>
                  <a:pt x="4371" y="157788"/>
                  <a:pt x="5681" y="157788"/>
                </a:cubicBezTo>
                <a:cubicBezTo>
                  <a:pt x="8982" y="157788"/>
                  <a:pt x="12279" y="157747"/>
                  <a:pt x="15583" y="157625"/>
                </a:cubicBezTo>
                <a:cubicBezTo>
                  <a:pt x="15777" y="157613"/>
                  <a:pt x="15972" y="157577"/>
                  <a:pt x="16166" y="157565"/>
                </a:cubicBezTo>
                <a:cubicBezTo>
                  <a:pt x="17436" y="157494"/>
                  <a:pt x="18709" y="157444"/>
                  <a:pt x="19983" y="157444"/>
                </a:cubicBezTo>
                <a:cubicBezTo>
                  <a:pt x="21133" y="157444"/>
                  <a:pt x="22282" y="157485"/>
                  <a:pt x="23429" y="157589"/>
                </a:cubicBezTo>
                <a:cubicBezTo>
                  <a:pt x="24832" y="157712"/>
                  <a:pt x="26227" y="157787"/>
                  <a:pt x="27623" y="157787"/>
                </a:cubicBezTo>
                <a:cubicBezTo>
                  <a:pt x="28571" y="157787"/>
                  <a:pt x="29520" y="157752"/>
                  <a:pt x="30474" y="157674"/>
                </a:cubicBezTo>
                <a:cubicBezTo>
                  <a:pt x="31520" y="157579"/>
                  <a:pt x="32578" y="157428"/>
                  <a:pt x="33631" y="157428"/>
                </a:cubicBezTo>
                <a:cubicBezTo>
                  <a:pt x="34058" y="157428"/>
                  <a:pt x="34483" y="157453"/>
                  <a:pt x="34907" y="157516"/>
                </a:cubicBezTo>
                <a:cubicBezTo>
                  <a:pt x="37797" y="157965"/>
                  <a:pt x="40712" y="157880"/>
                  <a:pt x="43615" y="157941"/>
                </a:cubicBezTo>
                <a:cubicBezTo>
                  <a:pt x="43646" y="157942"/>
                  <a:pt x="43677" y="157942"/>
                  <a:pt x="43707" y="157942"/>
                </a:cubicBezTo>
                <a:cubicBezTo>
                  <a:pt x="44529" y="157942"/>
                  <a:pt x="45063" y="157624"/>
                  <a:pt x="45449" y="156921"/>
                </a:cubicBezTo>
                <a:cubicBezTo>
                  <a:pt x="45789" y="156338"/>
                  <a:pt x="46093" y="155731"/>
                  <a:pt x="46518" y="155184"/>
                </a:cubicBezTo>
                <a:cubicBezTo>
                  <a:pt x="46614" y="155055"/>
                  <a:pt x="46701" y="154870"/>
                  <a:pt x="46879" y="154870"/>
                </a:cubicBezTo>
                <a:cubicBezTo>
                  <a:pt x="46903" y="154870"/>
                  <a:pt x="46928" y="154873"/>
                  <a:pt x="46955" y="154880"/>
                </a:cubicBezTo>
                <a:cubicBezTo>
                  <a:pt x="47149" y="154941"/>
                  <a:pt x="47162" y="155148"/>
                  <a:pt x="47198" y="155305"/>
                </a:cubicBezTo>
                <a:cubicBezTo>
                  <a:pt x="47356" y="155913"/>
                  <a:pt x="47441" y="156544"/>
                  <a:pt x="47623" y="157152"/>
                </a:cubicBezTo>
                <a:cubicBezTo>
                  <a:pt x="47793" y="157674"/>
                  <a:pt x="48097" y="157941"/>
                  <a:pt x="48692" y="157941"/>
                </a:cubicBezTo>
                <a:cubicBezTo>
                  <a:pt x="52251" y="157929"/>
                  <a:pt x="55809" y="157820"/>
                  <a:pt x="59368" y="157455"/>
                </a:cubicBezTo>
                <a:cubicBezTo>
                  <a:pt x="60795" y="157309"/>
                  <a:pt x="62225" y="157237"/>
                  <a:pt x="63655" y="157237"/>
                </a:cubicBezTo>
                <a:cubicBezTo>
                  <a:pt x="65086" y="157237"/>
                  <a:pt x="66516" y="157309"/>
                  <a:pt x="67943" y="157455"/>
                </a:cubicBezTo>
                <a:cubicBezTo>
                  <a:pt x="70006" y="157678"/>
                  <a:pt x="72060" y="157860"/>
                  <a:pt x="74131" y="157860"/>
                </a:cubicBezTo>
                <a:cubicBezTo>
                  <a:pt x="74315" y="157860"/>
                  <a:pt x="74499" y="157859"/>
                  <a:pt x="74684" y="157856"/>
                </a:cubicBezTo>
                <a:cubicBezTo>
                  <a:pt x="75586" y="157845"/>
                  <a:pt x="76488" y="157664"/>
                  <a:pt x="77381" y="157664"/>
                </a:cubicBezTo>
                <a:cubicBezTo>
                  <a:pt x="77498" y="157664"/>
                  <a:pt x="77615" y="157667"/>
                  <a:pt x="77732" y="157674"/>
                </a:cubicBezTo>
                <a:cubicBezTo>
                  <a:pt x="78853" y="157743"/>
                  <a:pt x="79971" y="157760"/>
                  <a:pt x="81089" y="157760"/>
                </a:cubicBezTo>
                <a:cubicBezTo>
                  <a:pt x="82195" y="157760"/>
                  <a:pt x="83300" y="157743"/>
                  <a:pt x="84406" y="157743"/>
                </a:cubicBezTo>
                <a:cubicBezTo>
                  <a:pt x="84946" y="157743"/>
                  <a:pt x="85487" y="157747"/>
                  <a:pt x="86028" y="157759"/>
                </a:cubicBezTo>
                <a:cubicBezTo>
                  <a:pt x="86538" y="157759"/>
                  <a:pt x="87048" y="157722"/>
                  <a:pt x="87546" y="157662"/>
                </a:cubicBezTo>
                <a:cubicBezTo>
                  <a:pt x="88129" y="157601"/>
                  <a:pt x="88675" y="157309"/>
                  <a:pt x="89028" y="156836"/>
                </a:cubicBezTo>
                <a:cubicBezTo>
                  <a:pt x="89295" y="156514"/>
                  <a:pt x="89486" y="156356"/>
                  <a:pt x="89682" y="156356"/>
                </a:cubicBezTo>
                <a:cubicBezTo>
                  <a:pt x="89878" y="156356"/>
                  <a:pt x="90078" y="156514"/>
                  <a:pt x="90364" y="156824"/>
                </a:cubicBezTo>
                <a:cubicBezTo>
                  <a:pt x="90716" y="157212"/>
                  <a:pt x="91092" y="157565"/>
                  <a:pt x="91639" y="157577"/>
                </a:cubicBezTo>
                <a:cubicBezTo>
                  <a:pt x="92878" y="157625"/>
                  <a:pt x="94117" y="157650"/>
                  <a:pt x="95355" y="157674"/>
                </a:cubicBezTo>
                <a:cubicBezTo>
                  <a:pt x="95383" y="157674"/>
                  <a:pt x="95410" y="157674"/>
                  <a:pt x="95438" y="157674"/>
                </a:cubicBezTo>
                <a:cubicBezTo>
                  <a:pt x="96438" y="157674"/>
                  <a:pt x="97437" y="157525"/>
                  <a:pt x="98441" y="157525"/>
                </a:cubicBezTo>
                <a:cubicBezTo>
                  <a:pt x="98861" y="157525"/>
                  <a:pt x="99282" y="157551"/>
                  <a:pt x="99704" y="157625"/>
                </a:cubicBezTo>
                <a:cubicBezTo>
                  <a:pt x="101768" y="157990"/>
                  <a:pt x="103857" y="157868"/>
                  <a:pt x="105934" y="158002"/>
                </a:cubicBezTo>
                <a:cubicBezTo>
                  <a:pt x="105979" y="158005"/>
                  <a:pt x="106021" y="158007"/>
                  <a:pt x="106062" y="158007"/>
                </a:cubicBezTo>
                <a:cubicBezTo>
                  <a:pt x="106647" y="158007"/>
                  <a:pt x="106874" y="157684"/>
                  <a:pt x="106942" y="157139"/>
                </a:cubicBezTo>
                <a:cubicBezTo>
                  <a:pt x="107003" y="156569"/>
                  <a:pt x="107088" y="155986"/>
                  <a:pt x="107137" y="155415"/>
                </a:cubicBezTo>
                <a:cubicBezTo>
                  <a:pt x="107197" y="154880"/>
                  <a:pt x="107161" y="154322"/>
                  <a:pt x="107465" y="153787"/>
                </a:cubicBezTo>
                <a:cubicBezTo>
                  <a:pt x="107732" y="154030"/>
                  <a:pt x="107793" y="154322"/>
                  <a:pt x="107878" y="154601"/>
                </a:cubicBezTo>
                <a:cubicBezTo>
                  <a:pt x="108096" y="155318"/>
                  <a:pt x="108291" y="156046"/>
                  <a:pt x="108485" y="156775"/>
                </a:cubicBezTo>
                <a:cubicBezTo>
                  <a:pt x="108788" y="157856"/>
                  <a:pt x="108874" y="157917"/>
                  <a:pt x="109991" y="157917"/>
                </a:cubicBezTo>
                <a:cubicBezTo>
                  <a:pt x="110859" y="157916"/>
                  <a:pt x="111728" y="157916"/>
                  <a:pt x="112597" y="157916"/>
                </a:cubicBezTo>
                <a:cubicBezTo>
                  <a:pt x="118108" y="157916"/>
                  <a:pt x="123622" y="157931"/>
                  <a:pt x="129135" y="157931"/>
                </a:cubicBezTo>
                <a:cubicBezTo>
                  <a:pt x="134990" y="157931"/>
                  <a:pt x="140844" y="157914"/>
                  <a:pt x="146695" y="157844"/>
                </a:cubicBezTo>
                <a:cubicBezTo>
                  <a:pt x="148550" y="157825"/>
                  <a:pt x="150413" y="157799"/>
                  <a:pt x="152277" y="157799"/>
                </a:cubicBezTo>
                <a:cubicBezTo>
                  <a:pt x="152841" y="157799"/>
                  <a:pt x="153406" y="157802"/>
                  <a:pt x="153970" y="157807"/>
                </a:cubicBezTo>
                <a:cubicBezTo>
                  <a:pt x="154030" y="157808"/>
                  <a:pt x="154091" y="157808"/>
                  <a:pt x="154151" y="157808"/>
                </a:cubicBezTo>
                <a:cubicBezTo>
                  <a:pt x="157404" y="157808"/>
                  <a:pt x="160601" y="157175"/>
                  <a:pt x="163845" y="157115"/>
                </a:cubicBezTo>
                <a:cubicBezTo>
                  <a:pt x="166572" y="157070"/>
                  <a:pt x="169309" y="156942"/>
                  <a:pt x="172038" y="156942"/>
                </a:cubicBezTo>
                <a:cubicBezTo>
                  <a:pt x="172262" y="156942"/>
                  <a:pt x="172487" y="156943"/>
                  <a:pt x="172711" y="156945"/>
                </a:cubicBezTo>
                <a:cubicBezTo>
                  <a:pt x="174290" y="156957"/>
                  <a:pt x="175869" y="156994"/>
                  <a:pt x="177436" y="157042"/>
                </a:cubicBezTo>
                <a:cubicBezTo>
                  <a:pt x="178626" y="157079"/>
                  <a:pt x="179816" y="157188"/>
                  <a:pt x="180994" y="157273"/>
                </a:cubicBezTo>
                <a:cubicBezTo>
                  <a:pt x="182251" y="157368"/>
                  <a:pt x="183450" y="157845"/>
                  <a:pt x="184715" y="157845"/>
                </a:cubicBezTo>
                <a:cubicBezTo>
                  <a:pt x="184746" y="157845"/>
                  <a:pt x="184777" y="157844"/>
                  <a:pt x="184808" y="157844"/>
                </a:cubicBezTo>
                <a:cubicBezTo>
                  <a:pt x="185350" y="157837"/>
                  <a:pt x="185892" y="157834"/>
                  <a:pt x="186434" y="157834"/>
                </a:cubicBezTo>
                <a:cubicBezTo>
                  <a:pt x="187520" y="157834"/>
                  <a:pt x="188606" y="157844"/>
                  <a:pt x="189694" y="157844"/>
                </a:cubicBezTo>
                <a:cubicBezTo>
                  <a:pt x="190781" y="157844"/>
                  <a:pt x="191869" y="157834"/>
                  <a:pt x="192958" y="157795"/>
                </a:cubicBezTo>
                <a:cubicBezTo>
                  <a:pt x="194014" y="157759"/>
                  <a:pt x="194694" y="157370"/>
                  <a:pt x="195168" y="156459"/>
                </a:cubicBezTo>
                <a:cubicBezTo>
                  <a:pt x="195484" y="155828"/>
                  <a:pt x="195812" y="155196"/>
                  <a:pt x="196273" y="154662"/>
                </a:cubicBezTo>
                <a:cubicBezTo>
                  <a:pt x="196566" y="154331"/>
                  <a:pt x="196845" y="154170"/>
                  <a:pt x="197135" y="154170"/>
                </a:cubicBezTo>
                <a:cubicBezTo>
                  <a:pt x="197399" y="154170"/>
                  <a:pt x="197673" y="154304"/>
                  <a:pt x="197974" y="154565"/>
                </a:cubicBezTo>
                <a:cubicBezTo>
                  <a:pt x="198362" y="154893"/>
                  <a:pt x="198690" y="155281"/>
                  <a:pt x="198945" y="155731"/>
                </a:cubicBezTo>
                <a:cubicBezTo>
                  <a:pt x="199646" y="157020"/>
                  <a:pt x="200559" y="157566"/>
                  <a:pt x="202021" y="157566"/>
                </a:cubicBezTo>
                <a:cubicBezTo>
                  <a:pt x="202157" y="157566"/>
                  <a:pt x="202298" y="157562"/>
                  <a:pt x="202443" y="157552"/>
                </a:cubicBezTo>
                <a:cubicBezTo>
                  <a:pt x="204581" y="157410"/>
                  <a:pt x="206736" y="157310"/>
                  <a:pt x="208900" y="157310"/>
                </a:cubicBezTo>
                <a:cubicBezTo>
                  <a:pt x="209318" y="157310"/>
                  <a:pt x="209737" y="157314"/>
                  <a:pt x="210156" y="157322"/>
                </a:cubicBezTo>
                <a:cubicBezTo>
                  <a:pt x="210783" y="157334"/>
                  <a:pt x="211414" y="157338"/>
                  <a:pt x="212045" y="157338"/>
                </a:cubicBezTo>
                <a:cubicBezTo>
                  <a:pt x="213307" y="157338"/>
                  <a:pt x="214573" y="157322"/>
                  <a:pt x="215828" y="157322"/>
                </a:cubicBezTo>
                <a:cubicBezTo>
                  <a:pt x="215903" y="157320"/>
                  <a:pt x="215978" y="157319"/>
                  <a:pt x="216053" y="157319"/>
                </a:cubicBezTo>
                <a:cubicBezTo>
                  <a:pt x="216439" y="157319"/>
                  <a:pt x="216826" y="157346"/>
                  <a:pt x="217212" y="157407"/>
                </a:cubicBezTo>
                <a:cubicBezTo>
                  <a:pt x="219131" y="157795"/>
                  <a:pt x="221099" y="157990"/>
                  <a:pt x="223054" y="157990"/>
                </a:cubicBezTo>
                <a:cubicBezTo>
                  <a:pt x="223147" y="157995"/>
                  <a:pt x="223240" y="157997"/>
                  <a:pt x="223334" y="157997"/>
                </a:cubicBezTo>
                <a:cubicBezTo>
                  <a:pt x="223614" y="157997"/>
                  <a:pt x="223896" y="157979"/>
                  <a:pt x="224178" y="157979"/>
                </a:cubicBezTo>
                <a:cubicBezTo>
                  <a:pt x="224452" y="157979"/>
                  <a:pt x="224726" y="157996"/>
                  <a:pt x="224998" y="158063"/>
                </a:cubicBezTo>
                <a:lnTo>
                  <a:pt x="232285" y="158063"/>
                </a:lnTo>
                <a:cubicBezTo>
                  <a:pt x="233658" y="157941"/>
                  <a:pt x="235030" y="157953"/>
                  <a:pt x="236390" y="157905"/>
                </a:cubicBezTo>
                <a:cubicBezTo>
                  <a:pt x="237386" y="157880"/>
                  <a:pt x="238382" y="157880"/>
                  <a:pt x="239366" y="157783"/>
                </a:cubicBezTo>
                <a:cubicBezTo>
                  <a:pt x="241342" y="157600"/>
                  <a:pt x="243309" y="157320"/>
                  <a:pt x="245291" y="157320"/>
                </a:cubicBezTo>
                <a:cubicBezTo>
                  <a:pt x="245539" y="157320"/>
                  <a:pt x="245786" y="157324"/>
                  <a:pt x="246034" y="157334"/>
                </a:cubicBezTo>
                <a:cubicBezTo>
                  <a:pt x="246085" y="157335"/>
                  <a:pt x="246136" y="157336"/>
                  <a:pt x="246186" y="157336"/>
                </a:cubicBezTo>
                <a:cubicBezTo>
                  <a:pt x="247393" y="157336"/>
                  <a:pt x="248252" y="156907"/>
                  <a:pt x="248718" y="155694"/>
                </a:cubicBezTo>
                <a:cubicBezTo>
                  <a:pt x="248874" y="155298"/>
                  <a:pt x="249042" y="154747"/>
                  <a:pt x="249587" y="154747"/>
                </a:cubicBezTo>
                <a:cubicBezTo>
                  <a:pt x="249593" y="154747"/>
                  <a:pt x="249599" y="154747"/>
                  <a:pt x="249605" y="154747"/>
                </a:cubicBezTo>
                <a:cubicBezTo>
                  <a:pt x="250151" y="154747"/>
                  <a:pt x="250164" y="155342"/>
                  <a:pt x="250297" y="155731"/>
                </a:cubicBezTo>
                <a:cubicBezTo>
                  <a:pt x="250613" y="156550"/>
                  <a:pt x="251121" y="157020"/>
                  <a:pt x="251996" y="157020"/>
                </a:cubicBezTo>
                <a:cubicBezTo>
                  <a:pt x="252028" y="157020"/>
                  <a:pt x="252061" y="157019"/>
                  <a:pt x="252095" y="157018"/>
                </a:cubicBezTo>
                <a:cubicBezTo>
                  <a:pt x="252418" y="157007"/>
                  <a:pt x="252741" y="157003"/>
                  <a:pt x="253064" y="157003"/>
                </a:cubicBezTo>
                <a:cubicBezTo>
                  <a:pt x="255098" y="157003"/>
                  <a:pt x="257127" y="157184"/>
                  <a:pt x="259162" y="157184"/>
                </a:cubicBezTo>
                <a:cubicBezTo>
                  <a:pt x="259401" y="157184"/>
                  <a:pt x="259641" y="157181"/>
                  <a:pt x="259880" y="157176"/>
                </a:cubicBezTo>
                <a:cubicBezTo>
                  <a:pt x="260093" y="157171"/>
                  <a:pt x="260306" y="157168"/>
                  <a:pt x="260519" y="157168"/>
                </a:cubicBezTo>
                <a:cubicBezTo>
                  <a:pt x="262247" y="157168"/>
                  <a:pt x="263967" y="157327"/>
                  <a:pt x="265698" y="157370"/>
                </a:cubicBezTo>
                <a:cubicBezTo>
                  <a:pt x="266742" y="157370"/>
                  <a:pt x="267775" y="157443"/>
                  <a:pt x="268819" y="157552"/>
                </a:cubicBezTo>
                <a:cubicBezTo>
                  <a:pt x="270209" y="157728"/>
                  <a:pt x="271599" y="157834"/>
                  <a:pt x="272994" y="157834"/>
                </a:cubicBezTo>
                <a:cubicBezTo>
                  <a:pt x="274012" y="157834"/>
                  <a:pt x="275033" y="157778"/>
                  <a:pt x="276058" y="157650"/>
                </a:cubicBezTo>
                <a:cubicBezTo>
                  <a:pt x="278511" y="157346"/>
                  <a:pt x="280965" y="156969"/>
                  <a:pt x="283443" y="156860"/>
                </a:cubicBezTo>
                <a:cubicBezTo>
                  <a:pt x="284159" y="156836"/>
                  <a:pt x="284353" y="156605"/>
                  <a:pt x="284402" y="155852"/>
                </a:cubicBezTo>
                <a:cubicBezTo>
                  <a:pt x="284451" y="155026"/>
                  <a:pt x="284390" y="154212"/>
                  <a:pt x="284475" y="153386"/>
                </a:cubicBezTo>
                <a:cubicBezTo>
                  <a:pt x="284779" y="150520"/>
                  <a:pt x="285119" y="147642"/>
                  <a:pt x="285082" y="144763"/>
                </a:cubicBezTo>
                <a:lnTo>
                  <a:pt x="285082" y="142261"/>
                </a:lnTo>
                <a:lnTo>
                  <a:pt x="285082" y="1870"/>
                </a:lnTo>
                <a:cubicBezTo>
                  <a:pt x="285082" y="1603"/>
                  <a:pt x="285094" y="1336"/>
                  <a:pt x="285070" y="1069"/>
                </a:cubicBezTo>
                <a:cubicBezTo>
                  <a:pt x="284864" y="753"/>
                  <a:pt x="284536" y="753"/>
                  <a:pt x="284232" y="753"/>
                </a:cubicBezTo>
                <a:cubicBezTo>
                  <a:pt x="282580" y="741"/>
                  <a:pt x="280928" y="668"/>
                  <a:pt x="279277" y="607"/>
                </a:cubicBezTo>
                <a:cubicBezTo>
                  <a:pt x="278305" y="574"/>
                  <a:pt x="277334" y="560"/>
                  <a:pt x="276363" y="560"/>
                </a:cubicBezTo>
                <a:cubicBezTo>
                  <a:pt x="271589" y="560"/>
                  <a:pt x="266816" y="901"/>
                  <a:pt x="262042" y="1032"/>
                </a:cubicBezTo>
                <a:cubicBezTo>
                  <a:pt x="261362" y="1057"/>
                  <a:pt x="260912" y="1372"/>
                  <a:pt x="260633" y="1980"/>
                </a:cubicBezTo>
                <a:cubicBezTo>
                  <a:pt x="260293" y="2733"/>
                  <a:pt x="260050" y="3522"/>
                  <a:pt x="259722" y="4287"/>
                </a:cubicBezTo>
                <a:cubicBezTo>
                  <a:pt x="259613" y="4530"/>
                  <a:pt x="259540" y="4822"/>
                  <a:pt x="259261" y="4980"/>
                </a:cubicBezTo>
                <a:cubicBezTo>
                  <a:pt x="259006" y="4700"/>
                  <a:pt x="259103" y="4397"/>
                  <a:pt x="259078" y="4117"/>
                </a:cubicBezTo>
                <a:cubicBezTo>
                  <a:pt x="259030" y="3437"/>
                  <a:pt x="259248" y="2769"/>
                  <a:pt x="259212" y="2089"/>
                </a:cubicBezTo>
                <a:cubicBezTo>
                  <a:pt x="259176" y="1263"/>
                  <a:pt x="258957" y="996"/>
                  <a:pt x="258155" y="887"/>
                </a:cubicBezTo>
                <a:cubicBezTo>
                  <a:pt x="256273" y="619"/>
                  <a:pt x="254378" y="474"/>
                  <a:pt x="252483" y="449"/>
                </a:cubicBezTo>
                <a:cubicBezTo>
                  <a:pt x="252346" y="448"/>
                  <a:pt x="252208" y="447"/>
                  <a:pt x="252070" y="447"/>
                </a:cubicBezTo>
                <a:cubicBezTo>
                  <a:pt x="249941" y="447"/>
                  <a:pt x="247841" y="618"/>
                  <a:pt x="245730" y="789"/>
                </a:cubicBezTo>
                <a:cubicBezTo>
                  <a:pt x="244249" y="899"/>
                  <a:pt x="242779" y="1032"/>
                  <a:pt x="241297" y="1057"/>
                </a:cubicBezTo>
                <a:cubicBezTo>
                  <a:pt x="240180" y="1069"/>
                  <a:pt x="239900" y="1312"/>
                  <a:pt x="239597" y="2356"/>
                </a:cubicBezTo>
                <a:cubicBezTo>
                  <a:pt x="239512" y="2660"/>
                  <a:pt x="239415" y="2964"/>
                  <a:pt x="239305" y="3255"/>
                </a:cubicBezTo>
                <a:cubicBezTo>
                  <a:pt x="239208" y="3486"/>
                  <a:pt x="239123" y="3729"/>
                  <a:pt x="238807" y="3729"/>
                </a:cubicBezTo>
                <a:cubicBezTo>
                  <a:pt x="238492" y="3729"/>
                  <a:pt x="238322" y="3522"/>
                  <a:pt x="238200" y="3267"/>
                </a:cubicBezTo>
                <a:cubicBezTo>
                  <a:pt x="238006" y="2903"/>
                  <a:pt x="237969" y="2478"/>
                  <a:pt x="237848" y="2089"/>
                </a:cubicBezTo>
                <a:cubicBezTo>
                  <a:pt x="237697" y="1542"/>
                  <a:pt x="237367" y="1274"/>
                  <a:pt x="236805" y="1274"/>
                </a:cubicBezTo>
                <a:cubicBezTo>
                  <a:pt x="236781" y="1274"/>
                  <a:pt x="236756" y="1274"/>
                  <a:pt x="236730" y="1275"/>
                </a:cubicBezTo>
                <a:cubicBezTo>
                  <a:pt x="235485" y="1334"/>
                  <a:pt x="234240" y="1356"/>
                  <a:pt x="232997" y="1356"/>
                </a:cubicBezTo>
                <a:cubicBezTo>
                  <a:pt x="231668" y="1356"/>
                  <a:pt x="230342" y="1331"/>
                  <a:pt x="229018" y="1300"/>
                </a:cubicBezTo>
                <a:cubicBezTo>
                  <a:pt x="227500" y="1263"/>
                  <a:pt x="225957" y="1178"/>
                  <a:pt x="224524" y="547"/>
                </a:cubicBezTo>
                <a:cubicBezTo>
                  <a:pt x="224075" y="352"/>
                  <a:pt x="223577" y="328"/>
                  <a:pt x="223091" y="304"/>
                </a:cubicBezTo>
                <a:cubicBezTo>
                  <a:pt x="222941" y="300"/>
                  <a:pt x="222791" y="298"/>
                  <a:pt x="222642" y="298"/>
                </a:cubicBezTo>
                <a:cubicBezTo>
                  <a:pt x="221385" y="298"/>
                  <a:pt x="220135" y="426"/>
                  <a:pt x="218876" y="534"/>
                </a:cubicBezTo>
                <a:cubicBezTo>
                  <a:pt x="217761" y="623"/>
                  <a:pt x="216646" y="847"/>
                  <a:pt x="215524" y="847"/>
                </a:cubicBezTo>
                <a:cubicBezTo>
                  <a:pt x="214959" y="847"/>
                  <a:pt x="214393" y="790"/>
                  <a:pt x="213824" y="632"/>
                </a:cubicBezTo>
                <a:cubicBezTo>
                  <a:pt x="213646" y="599"/>
                  <a:pt x="213468" y="583"/>
                  <a:pt x="213289" y="583"/>
                </a:cubicBezTo>
                <a:cubicBezTo>
                  <a:pt x="213200" y="583"/>
                  <a:pt x="213111" y="587"/>
                  <a:pt x="213022" y="595"/>
                </a:cubicBezTo>
                <a:cubicBezTo>
                  <a:pt x="211152" y="644"/>
                  <a:pt x="209306" y="887"/>
                  <a:pt x="207435" y="947"/>
                </a:cubicBezTo>
                <a:cubicBezTo>
                  <a:pt x="206285" y="989"/>
                  <a:pt x="205131" y="1087"/>
                  <a:pt x="203983" y="1087"/>
                </a:cubicBezTo>
                <a:cubicBezTo>
                  <a:pt x="202768" y="1087"/>
                  <a:pt x="201559" y="977"/>
                  <a:pt x="200366" y="571"/>
                </a:cubicBezTo>
                <a:cubicBezTo>
                  <a:pt x="199856" y="413"/>
                  <a:pt x="199322" y="328"/>
                  <a:pt x="198788" y="304"/>
                </a:cubicBezTo>
                <a:cubicBezTo>
                  <a:pt x="196018" y="109"/>
                  <a:pt x="193225" y="73"/>
                  <a:pt x="190443" y="73"/>
                </a:cubicBezTo>
                <a:cubicBezTo>
                  <a:pt x="190284" y="68"/>
                  <a:pt x="190125" y="66"/>
                  <a:pt x="189967" y="66"/>
                </a:cubicBezTo>
                <a:cubicBezTo>
                  <a:pt x="189414" y="66"/>
                  <a:pt x="188864" y="89"/>
                  <a:pt x="188315" y="89"/>
                </a:cubicBezTo>
                <a:cubicBezTo>
                  <a:pt x="187818" y="89"/>
                  <a:pt x="187321" y="70"/>
                  <a:pt x="1868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 name="Google Shape;138;p8"/>
          <p:cNvGrpSpPr/>
          <p:nvPr/>
        </p:nvGrpSpPr>
        <p:grpSpPr>
          <a:xfrm>
            <a:off x="-256328" y="239957"/>
            <a:ext cx="9747428" cy="4850977"/>
            <a:chOff x="-256328" y="239957"/>
            <a:chExt cx="9747428" cy="4850977"/>
          </a:xfrm>
        </p:grpSpPr>
        <p:sp>
          <p:nvSpPr>
            <p:cNvPr id="139" name="Google Shape;139;p8"/>
            <p:cNvSpPr/>
            <p:nvPr/>
          </p:nvSpPr>
          <p:spPr>
            <a:xfrm>
              <a:off x="8757879" y="803823"/>
              <a:ext cx="562025" cy="45801"/>
            </a:xfrm>
            <a:custGeom>
              <a:rect b="b" l="l" r="r" t="t"/>
              <a:pathLst>
                <a:path extrusionOk="0" h="1335" w="16382">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a:off x="-150589" y="285743"/>
              <a:ext cx="562060" cy="46144"/>
            </a:xfrm>
            <a:custGeom>
              <a:rect b="b" l="l" r="r" t="t"/>
              <a:pathLst>
                <a:path extrusionOk="0" h="1345" w="16383">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8"/>
            <p:cNvSpPr/>
            <p:nvPr/>
          </p:nvSpPr>
          <p:spPr>
            <a:xfrm>
              <a:off x="8929075" y="1355393"/>
              <a:ext cx="562025" cy="45766"/>
            </a:xfrm>
            <a:custGeom>
              <a:rect b="b" l="l" r="r" t="t"/>
              <a:pathLst>
                <a:path extrusionOk="0" h="1334" w="16382">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8"/>
            <p:cNvSpPr/>
            <p:nvPr/>
          </p:nvSpPr>
          <p:spPr>
            <a:xfrm>
              <a:off x="4291185" y="239957"/>
              <a:ext cx="561682" cy="45801"/>
            </a:xfrm>
            <a:custGeom>
              <a:rect b="b" l="l" r="r" t="t"/>
              <a:pathLst>
                <a:path extrusionOk="0" h="1335" w="16372">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
            <p:cNvSpPr/>
            <p:nvPr/>
          </p:nvSpPr>
          <p:spPr>
            <a:xfrm>
              <a:off x="-256328" y="2548678"/>
              <a:ext cx="561682" cy="46144"/>
            </a:xfrm>
            <a:custGeom>
              <a:rect b="b" l="l" r="r" t="t"/>
              <a:pathLst>
                <a:path extrusionOk="0" h="1345" w="16372">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
            <p:cNvSpPr/>
            <p:nvPr/>
          </p:nvSpPr>
          <p:spPr>
            <a:xfrm flipH="1" rot="10800000">
              <a:off x="8651948" y="4285468"/>
              <a:ext cx="562025" cy="45801"/>
            </a:xfrm>
            <a:custGeom>
              <a:rect b="b" l="l" r="r" t="t"/>
              <a:pathLst>
                <a:path extrusionOk="0" h="1335" w="16382">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8"/>
            <p:cNvSpPr/>
            <p:nvPr/>
          </p:nvSpPr>
          <p:spPr>
            <a:xfrm flipH="1" rot="10800000">
              <a:off x="-150595" y="2766605"/>
              <a:ext cx="562060" cy="46144"/>
            </a:xfrm>
            <a:custGeom>
              <a:rect b="b" l="l" r="r" t="t"/>
              <a:pathLst>
                <a:path extrusionOk="0" h="1345" w="16383">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8"/>
            <p:cNvSpPr/>
            <p:nvPr/>
          </p:nvSpPr>
          <p:spPr>
            <a:xfrm flipH="1" rot="10800000">
              <a:off x="8823143" y="3733933"/>
              <a:ext cx="562025" cy="45766"/>
            </a:xfrm>
            <a:custGeom>
              <a:rect b="b" l="l" r="r" t="t"/>
              <a:pathLst>
                <a:path extrusionOk="0" h="1334" w="16382">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8"/>
            <p:cNvSpPr/>
            <p:nvPr/>
          </p:nvSpPr>
          <p:spPr>
            <a:xfrm flipH="1" rot="10800000">
              <a:off x="754779" y="5045134"/>
              <a:ext cx="561682" cy="45801"/>
            </a:xfrm>
            <a:custGeom>
              <a:rect b="b" l="l" r="r" t="t"/>
              <a:pathLst>
                <a:path extrusionOk="0" h="1335" w="16372">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
            <p:cNvSpPr/>
            <p:nvPr/>
          </p:nvSpPr>
          <p:spPr>
            <a:xfrm flipH="1" rot="10800000">
              <a:off x="6767428" y="4952634"/>
              <a:ext cx="561682" cy="46144"/>
            </a:xfrm>
            <a:custGeom>
              <a:rect b="b" l="l" r="r" t="t"/>
              <a:pathLst>
                <a:path extrusionOk="0" h="1345" w="16372">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 name="Google Shape;149;p8"/>
          <p:cNvSpPr/>
          <p:nvPr/>
        </p:nvSpPr>
        <p:spPr>
          <a:xfrm>
            <a:off x="311665" y="239746"/>
            <a:ext cx="197259" cy="67998"/>
          </a:xfrm>
          <a:custGeom>
            <a:rect b="b" l="l" r="r" t="t"/>
            <a:pathLst>
              <a:path extrusionOk="0" h="525" w="1523">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8"/>
          <p:cNvSpPr/>
          <p:nvPr/>
        </p:nvSpPr>
        <p:spPr>
          <a:xfrm>
            <a:off x="337569" y="491403"/>
            <a:ext cx="171355" cy="98176"/>
          </a:xfrm>
          <a:custGeom>
            <a:rect b="b" l="l" r="r" t="t"/>
            <a:pathLst>
              <a:path extrusionOk="0" h="758" w="1323">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
          <p:cNvSpPr/>
          <p:nvPr/>
        </p:nvSpPr>
        <p:spPr>
          <a:xfrm>
            <a:off x="337571" y="753776"/>
            <a:ext cx="117345" cy="85483"/>
          </a:xfrm>
          <a:custGeom>
            <a:rect b="b" l="l" r="r" t="t"/>
            <a:pathLst>
              <a:path extrusionOk="0" h="660" w="906">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8"/>
          <p:cNvSpPr/>
          <p:nvPr/>
        </p:nvSpPr>
        <p:spPr>
          <a:xfrm>
            <a:off x="551020" y="369749"/>
            <a:ext cx="112682" cy="54010"/>
          </a:xfrm>
          <a:custGeom>
            <a:rect b="b" l="l" r="r" t="t"/>
            <a:pathLst>
              <a:path extrusionOk="0" h="417" w="87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a:off x="8491442" y="4703352"/>
            <a:ext cx="179835" cy="78532"/>
          </a:xfrm>
          <a:custGeom>
            <a:rect b="b" l="l" r="r" t="t"/>
            <a:pathLst>
              <a:path extrusionOk="0" h="538" w="1232">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8"/>
          <p:cNvSpPr/>
          <p:nvPr/>
        </p:nvSpPr>
        <p:spPr>
          <a:xfrm>
            <a:off x="7971880" y="-84424"/>
            <a:ext cx="1825090" cy="501884"/>
          </a:xfrm>
          <a:custGeom>
            <a:rect b="b" l="l" r="r" t="t"/>
            <a:pathLst>
              <a:path extrusionOk="0" h="14629" w="53198">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8"/>
          <p:cNvSpPr/>
          <p:nvPr/>
        </p:nvSpPr>
        <p:spPr>
          <a:xfrm>
            <a:off x="-256325" y="4490361"/>
            <a:ext cx="1470659" cy="404419"/>
          </a:xfrm>
          <a:custGeom>
            <a:rect b="b" l="l" r="r" t="t"/>
            <a:pathLst>
              <a:path extrusionOk="0" h="14629" w="53198">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8"/>
          <p:cNvSpPr txBox="1"/>
          <p:nvPr>
            <p:ph type="title"/>
          </p:nvPr>
        </p:nvSpPr>
        <p:spPr>
          <a:xfrm>
            <a:off x="1969250" y="2047600"/>
            <a:ext cx="5205300" cy="1048200"/>
          </a:xfrm>
          <a:prstGeom prst="rect">
            <a:avLst/>
          </a:prstGeom>
        </p:spPr>
        <p:txBody>
          <a:bodyPr anchorCtr="0" anchor="ctr" bIns="91425" lIns="91425" spcFirstLastPara="1" rIns="91425" wrap="square" tIns="91425">
            <a:noAutofit/>
          </a:bodyPr>
          <a:lstStyle>
            <a:lvl1pPr lvl="0" rtl="0" algn="ctr">
              <a:lnSpc>
                <a:spcPct val="80000"/>
              </a:lnSpc>
              <a:spcBef>
                <a:spcPts val="0"/>
              </a:spcBef>
              <a:spcAft>
                <a:spcPts val="0"/>
              </a:spcAft>
              <a:buSzPts val="4800"/>
              <a:buNone/>
              <a:defRPr sz="6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157" name="Shape 157"/>
        <p:cNvGrpSpPr/>
        <p:nvPr/>
      </p:nvGrpSpPr>
      <p:grpSpPr>
        <a:xfrm>
          <a:off x="0" y="0"/>
          <a:ext cx="0" cy="0"/>
          <a:chOff x="0" y="0"/>
          <a:chExt cx="0" cy="0"/>
        </a:xfrm>
      </p:grpSpPr>
      <p:sp>
        <p:nvSpPr>
          <p:cNvPr id="158" name="Google Shape;158;p9"/>
          <p:cNvSpPr txBox="1"/>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3000">
              <a:solidFill>
                <a:srgbClr val="262A29"/>
              </a:solidFill>
              <a:latin typeface="Domine"/>
              <a:ea typeface="Domine"/>
              <a:cs typeface="Domine"/>
              <a:sym typeface="Domine"/>
            </a:endParaRPr>
          </a:p>
        </p:txBody>
      </p:sp>
      <p:sp>
        <p:nvSpPr>
          <p:cNvPr id="159" name="Google Shape;159;p9"/>
          <p:cNvSpPr/>
          <p:nvPr/>
        </p:nvSpPr>
        <p:spPr>
          <a:xfrm>
            <a:off x="191429" y="177096"/>
            <a:ext cx="8638393" cy="4789309"/>
          </a:xfrm>
          <a:custGeom>
            <a:rect b="b" l="l" r="r" t="t"/>
            <a:pathLst>
              <a:path extrusionOk="0" h="158063" w="285119">
                <a:moveTo>
                  <a:pt x="182306" y="0"/>
                </a:moveTo>
                <a:cubicBezTo>
                  <a:pt x="181869" y="182"/>
                  <a:pt x="181638" y="547"/>
                  <a:pt x="181480" y="972"/>
                </a:cubicBezTo>
                <a:cubicBezTo>
                  <a:pt x="181189" y="1737"/>
                  <a:pt x="180946" y="2526"/>
                  <a:pt x="180618" y="3291"/>
                </a:cubicBezTo>
                <a:cubicBezTo>
                  <a:pt x="180439" y="3684"/>
                  <a:pt x="180331" y="4252"/>
                  <a:pt x="179789" y="4252"/>
                </a:cubicBezTo>
                <a:cubicBezTo>
                  <a:pt x="179778" y="4252"/>
                  <a:pt x="179767" y="4251"/>
                  <a:pt x="179755" y="4251"/>
                </a:cubicBezTo>
                <a:cubicBezTo>
                  <a:pt x="179172" y="4227"/>
                  <a:pt x="178929" y="3692"/>
                  <a:pt x="178723" y="3231"/>
                </a:cubicBezTo>
                <a:cubicBezTo>
                  <a:pt x="178614" y="2927"/>
                  <a:pt x="178541" y="2623"/>
                  <a:pt x="178480" y="2320"/>
                </a:cubicBezTo>
                <a:cubicBezTo>
                  <a:pt x="178383" y="1858"/>
                  <a:pt x="178310" y="1409"/>
                  <a:pt x="178237" y="947"/>
                </a:cubicBezTo>
                <a:cubicBezTo>
                  <a:pt x="178116" y="328"/>
                  <a:pt x="177836" y="61"/>
                  <a:pt x="177156" y="61"/>
                </a:cubicBezTo>
                <a:cubicBezTo>
                  <a:pt x="176957" y="60"/>
                  <a:pt x="176758" y="59"/>
                  <a:pt x="176559" y="59"/>
                </a:cubicBezTo>
                <a:cubicBezTo>
                  <a:pt x="174475" y="59"/>
                  <a:pt x="172392" y="115"/>
                  <a:pt x="170318" y="170"/>
                </a:cubicBezTo>
                <a:cubicBezTo>
                  <a:pt x="169225" y="194"/>
                  <a:pt x="168132" y="182"/>
                  <a:pt x="167039" y="255"/>
                </a:cubicBezTo>
                <a:cubicBezTo>
                  <a:pt x="165278" y="377"/>
                  <a:pt x="163529" y="680"/>
                  <a:pt x="161768" y="850"/>
                </a:cubicBezTo>
                <a:cubicBezTo>
                  <a:pt x="157857" y="1239"/>
                  <a:pt x="153922" y="1287"/>
                  <a:pt x="149999" y="1300"/>
                </a:cubicBezTo>
                <a:cubicBezTo>
                  <a:pt x="143146" y="1317"/>
                  <a:pt x="136296" y="1347"/>
                  <a:pt x="129447" y="1347"/>
                </a:cubicBezTo>
                <a:cubicBezTo>
                  <a:pt x="121681" y="1347"/>
                  <a:pt x="113917" y="1308"/>
                  <a:pt x="106153" y="1166"/>
                </a:cubicBezTo>
                <a:cubicBezTo>
                  <a:pt x="104550" y="1130"/>
                  <a:pt x="102959" y="1081"/>
                  <a:pt x="101355" y="984"/>
                </a:cubicBezTo>
                <a:cubicBezTo>
                  <a:pt x="99319" y="855"/>
                  <a:pt x="97306" y="514"/>
                  <a:pt x="95265" y="514"/>
                </a:cubicBezTo>
                <a:cubicBezTo>
                  <a:pt x="94811" y="514"/>
                  <a:pt x="94356" y="531"/>
                  <a:pt x="93898" y="571"/>
                </a:cubicBezTo>
                <a:cubicBezTo>
                  <a:pt x="92938" y="644"/>
                  <a:pt x="92355" y="996"/>
                  <a:pt x="92015" y="1858"/>
                </a:cubicBezTo>
                <a:cubicBezTo>
                  <a:pt x="91627" y="2806"/>
                  <a:pt x="91335" y="3789"/>
                  <a:pt x="90995" y="4749"/>
                </a:cubicBezTo>
                <a:cubicBezTo>
                  <a:pt x="90771" y="5382"/>
                  <a:pt x="90493" y="5687"/>
                  <a:pt x="90086" y="5687"/>
                </a:cubicBezTo>
                <a:cubicBezTo>
                  <a:pt x="89853" y="5687"/>
                  <a:pt x="89578" y="5587"/>
                  <a:pt x="89246" y="5393"/>
                </a:cubicBezTo>
                <a:cubicBezTo>
                  <a:pt x="88360" y="4870"/>
                  <a:pt x="87971" y="4032"/>
                  <a:pt x="87728" y="3097"/>
                </a:cubicBezTo>
                <a:cubicBezTo>
                  <a:pt x="87280" y="1374"/>
                  <a:pt x="87199" y="884"/>
                  <a:pt x="85712" y="884"/>
                </a:cubicBezTo>
                <a:cubicBezTo>
                  <a:pt x="85385" y="884"/>
                  <a:pt x="84990" y="908"/>
                  <a:pt x="84509" y="947"/>
                </a:cubicBezTo>
                <a:cubicBezTo>
                  <a:pt x="84437" y="947"/>
                  <a:pt x="84364" y="972"/>
                  <a:pt x="84291" y="972"/>
                </a:cubicBezTo>
                <a:cubicBezTo>
                  <a:pt x="83701" y="1019"/>
                  <a:pt x="83112" y="1043"/>
                  <a:pt x="82523" y="1043"/>
                </a:cubicBezTo>
                <a:cubicBezTo>
                  <a:pt x="81897" y="1043"/>
                  <a:pt x="81272" y="1016"/>
                  <a:pt x="80647" y="960"/>
                </a:cubicBezTo>
                <a:cubicBezTo>
                  <a:pt x="78929" y="804"/>
                  <a:pt x="77282" y="157"/>
                  <a:pt x="75509" y="157"/>
                </a:cubicBezTo>
                <a:cubicBezTo>
                  <a:pt x="75477" y="157"/>
                  <a:pt x="75445" y="157"/>
                  <a:pt x="75412" y="158"/>
                </a:cubicBezTo>
                <a:cubicBezTo>
                  <a:pt x="75210" y="162"/>
                  <a:pt x="75007" y="164"/>
                  <a:pt x="74804" y="164"/>
                </a:cubicBezTo>
                <a:cubicBezTo>
                  <a:pt x="74376" y="164"/>
                  <a:pt x="73948" y="157"/>
                  <a:pt x="73519" y="157"/>
                </a:cubicBezTo>
                <a:cubicBezTo>
                  <a:pt x="72408" y="157"/>
                  <a:pt x="71298" y="200"/>
                  <a:pt x="70214" y="510"/>
                </a:cubicBezTo>
                <a:cubicBezTo>
                  <a:pt x="68993" y="851"/>
                  <a:pt x="67727" y="1021"/>
                  <a:pt x="66459" y="1021"/>
                </a:cubicBezTo>
                <a:cubicBezTo>
                  <a:pt x="66415" y="1021"/>
                  <a:pt x="66371" y="1021"/>
                  <a:pt x="66327" y="1020"/>
                </a:cubicBezTo>
                <a:cubicBezTo>
                  <a:pt x="66251" y="1020"/>
                  <a:pt x="66174" y="1020"/>
                  <a:pt x="66098" y="1020"/>
                </a:cubicBezTo>
                <a:cubicBezTo>
                  <a:pt x="64256" y="1020"/>
                  <a:pt x="62425" y="1155"/>
                  <a:pt x="60583" y="1178"/>
                </a:cubicBezTo>
                <a:cubicBezTo>
                  <a:pt x="59805" y="1190"/>
                  <a:pt x="59307" y="1542"/>
                  <a:pt x="59052" y="2283"/>
                </a:cubicBezTo>
                <a:cubicBezTo>
                  <a:pt x="58931" y="2648"/>
                  <a:pt x="58834" y="3024"/>
                  <a:pt x="58773" y="3401"/>
                </a:cubicBezTo>
                <a:cubicBezTo>
                  <a:pt x="58578" y="4482"/>
                  <a:pt x="58506" y="5575"/>
                  <a:pt x="58336" y="6729"/>
                </a:cubicBezTo>
                <a:cubicBezTo>
                  <a:pt x="58117" y="6291"/>
                  <a:pt x="57971" y="5915"/>
                  <a:pt x="57813" y="5526"/>
                </a:cubicBezTo>
                <a:cubicBezTo>
                  <a:pt x="57352" y="4457"/>
                  <a:pt x="56951" y="3364"/>
                  <a:pt x="56332" y="2368"/>
                </a:cubicBezTo>
                <a:cubicBezTo>
                  <a:pt x="55965" y="1765"/>
                  <a:pt x="55495" y="1335"/>
                  <a:pt x="54753" y="1335"/>
                </a:cubicBezTo>
                <a:cubicBezTo>
                  <a:pt x="54733" y="1335"/>
                  <a:pt x="54713" y="1335"/>
                  <a:pt x="54692" y="1336"/>
                </a:cubicBezTo>
                <a:cubicBezTo>
                  <a:pt x="54493" y="1344"/>
                  <a:pt x="54293" y="1347"/>
                  <a:pt x="54095" y="1347"/>
                </a:cubicBezTo>
                <a:cubicBezTo>
                  <a:pt x="52742" y="1347"/>
                  <a:pt x="51395" y="1190"/>
                  <a:pt x="50040" y="1190"/>
                </a:cubicBezTo>
                <a:cubicBezTo>
                  <a:pt x="48534" y="1190"/>
                  <a:pt x="47028" y="1093"/>
                  <a:pt x="45546" y="911"/>
                </a:cubicBezTo>
                <a:cubicBezTo>
                  <a:pt x="45431" y="898"/>
                  <a:pt x="45320" y="891"/>
                  <a:pt x="45213" y="891"/>
                </a:cubicBezTo>
                <a:cubicBezTo>
                  <a:pt x="44551" y="891"/>
                  <a:pt x="44072" y="1161"/>
                  <a:pt x="43737" y="1810"/>
                </a:cubicBezTo>
                <a:cubicBezTo>
                  <a:pt x="43530" y="2271"/>
                  <a:pt x="43251" y="2696"/>
                  <a:pt x="42923" y="3097"/>
                </a:cubicBezTo>
                <a:cubicBezTo>
                  <a:pt x="42609" y="3427"/>
                  <a:pt x="42306" y="3593"/>
                  <a:pt x="42020" y="3593"/>
                </a:cubicBezTo>
                <a:cubicBezTo>
                  <a:pt x="41686" y="3593"/>
                  <a:pt x="41376" y="3367"/>
                  <a:pt x="41101" y="2915"/>
                </a:cubicBezTo>
                <a:cubicBezTo>
                  <a:pt x="40834" y="2478"/>
                  <a:pt x="40639" y="1992"/>
                  <a:pt x="40372" y="1567"/>
                </a:cubicBezTo>
                <a:cubicBezTo>
                  <a:pt x="39947" y="874"/>
                  <a:pt x="39388" y="352"/>
                  <a:pt x="38526" y="328"/>
                </a:cubicBezTo>
                <a:cubicBezTo>
                  <a:pt x="38155" y="317"/>
                  <a:pt x="37784" y="311"/>
                  <a:pt x="37412" y="311"/>
                </a:cubicBezTo>
                <a:cubicBezTo>
                  <a:pt x="36958" y="311"/>
                  <a:pt x="36503" y="320"/>
                  <a:pt x="36048" y="340"/>
                </a:cubicBezTo>
                <a:cubicBezTo>
                  <a:pt x="33303" y="486"/>
                  <a:pt x="30571" y="547"/>
                  <a:pt x="27838" y="741"/>
                </a:cubicBezTo>
                <a:cubicBezTo>
                  <a:pt x="27660" y="754"/>
                  <a:pt x="27482" y="759"/>
                  <a:pt x="27304" y="759"/>
                </a:cubicBezTo>
                <a:cubicBezTo>
                  <a:pt x="26462" y="759"/>
                  <a:pt x="25622" y="639"/>
                  <a:pt x="24789" y="619"/>
                </a:cubicBezTo>
                <a:cubicBezTo>
                  <a:pt x="24604" y="614"/>
                  <a:pt x="24418" y="611"/>
                  <a:pt x="24233" y="611"/>
                </a:cubicBezTo>
                <a:cubicBezTo>
                  <a:pt x="22891" y="611"/>
                  <a:pt x="21557" y="751"/>
                  <a:pt x="20223" y="826"/>
                </a:cubicBezTo>
                <a:cubicBezTo>
                  <a:pt x="18524" y="920"/>
                  <a:pt x="16826" y="966"/>
                  <a:pt x="15129" y="966"/>
                </a:cubicBezTo>
                <a:cubicBezTo>
                  <a:pt x="13550" y="966"/>
                  <a:pt x="11972" y="926"/>
                  <a:pt x="10397" y="850"/>
                </a:cubicBezTo>
                <a:cubicBezTo>
                  <a:pt x="8910" y="781"/>
                  <a:pt x="7423" y="767"/>
                  <a:pt x="5936" y="767"/>
                </a:cubicBezTo>
                <a:cubicBezTo>
                  <a:pt x="4867" y="767"/>
                  <a:pt x="3797" y="774"/>
                  <a:pt x="2727" y="774"/>
                </a:cubicBezTo>
                <a:cubicBezTo>
                  <a:pt x="2150" y="774"/>
                  <a:pt x="1573" y="772"/>
                  <a:pt x="996" y="765"/>
                </a:cubicBezTo>
                <a:cubicBezTo>
                  <a:pt x="936" y="763"/>
                  <a:pt x="875" y="761"/>
                  <a:pt x="814" y="761"/>
                </a:cubicBezTo>
                <a:cubicBezTo>
                  <a:pt x="540" y="761"/>
                  <a:pt x="266" y="805"/>
                  <a:pt x="97" y="1093"/>
                </a:cubicBezTo>
                <a:cubicBezTo>
                  <a:pt x="49" y="1433"/>
                  <a:pt x="24" y="1773"/>
                  <a:pt x="61" y="2113"/>
                </a:cubicBezTo>
                <a:cubicBezTo>
                  <a:pt x="61" y="53501"/>
                  <a:pt x="49" y="104901"/>
                  <a:pt x="49" y="156314"/>
                </a:cubicBezTo>
                <a:cubicBezTo>
                  <a:pt x="49" y="156654"/>
                  <a:pt x="0" y="156994"/>
                  <a:pt x="109" y="157334"/>
                </a:cubicBezTo>
                <a:cubicBezTo>
                  <a:pt x="527" y="157751"/>
                  <a:pt x="1064" y="157771"/>
                  <a:pt x="1585" y="157771"/>
                </a:cubicBezTo>
                <a:cubicBezTo>
                  <a:pt x="1640" y="157771"/>
                  <a:pt x="1695" y="157771"/>
                  <a:pt x="1749" y="157771"/>
                </a:cubicBezTo>
                <a:cubicBezTo>
                  <a:pt x="3061" y="157781"/>
                  <a:pt x="4371" y="157788"/>
                  <a:pt x="5681" y="157788"/>
                </a:cubicBezTo>
                <a:cubicBezTo>
                  <a:pt x="8982" y="157788"/>
                  <a:pt x="12279" y="157747"/>
                  <a:pt x="15583" y="157625"/>
                </a:cubicBezTo>
                <a:cubicBezTo>
                  <a:pt x="15777" y="157613"/>
                  <a:pt x="15972" y="157577"/>
                  <a:pt x="16166" y="157565"/>
                </a:cubicBezTo>
                <a:cubicBezTo>
                  <a:pt x="17436" y="157494"/>
                  <a:pt x="18709" y="157444"/>
                  <a:pt x="19983" y="157444"/>
                </a:cubicBezTo>
                <a:cubicBezTo>
                  <a:pt x="21133" y="157444"/>
                  <a:pt x="22282" y="157485"/>
                  <a:pt x="23429" y="157589"/>
                </a:cubicBezTo>
                <a:cubicBezTo>
                  <a:pt x="24832" y="157712"/>
                  <a:pt x="26227" y="157787"/>
                  <a:pt x="27623" y="157787"/>
                </a:cubicBezTo>
                <a:cubicBezTo>
                  <a:pt x="28571" y="157787"/>
                  <a:pt x="29520" y="157752"/>
                  <a:pt x="30474" y="157674"/>
                </a:cubicBezTo>
                <a:cubicBezTo>
                  <a:pt x="31520" y="157579"/>
                  <a:pt x="32578" y="157428"/>
                  <a:pt x="33631" y="157428"/>
                </a:cubicBezTo>
                <a:cubicBezTo>
                  <a:pt x="34058" y="157428"/>
                  <a:pt x="34483" y="157453"/>
                  <a:pt x="34907" y="157516"/>
                </a:cubicBezTo>
                <a:cubicBezTo>
                  <a:pt x="37797" y="157965"/>
                  <a:pt x="40712" y="157880"/>
                  <a:pt x="43615" y="157941"/>
                </a:cubicBezTo>
                <a:cubicBezTo>
                  <a:pt x="43646" y="157942"/>
                  <a:pt x="43677" y="157942"/>
                  <a:pt x="43707" y="157942"/>
                </a:cubicBezTo>
                <a:cubicBezTo>
                  <a:pt x="44529" y="157942"/>
                  <a:pt x="45063" y="157624"/>
                  <a:pt x="45449" y="156921"/>
                </a:cubicBezTo>
                <a:cubicBezTo>
                  <a:pt x="45789" y="156338"/>
                  <a:pt x="46093" y="155731"/>
                  <a:pt x="46518" y="155184"/>
                </a:cubicBezTo>
                <a:cubicBezTo>
                  <a:pt x="46614" y="155055"/>
                  <a:pt x="46701" y="154870"/>
                  <a:pt x="46879" y="154870"/>
                </a:cubicBezTo>
                <a:cubicBezTo>
                  <a:pt x="46903" y="154870"/>
                  <a:pt x="46928" y="154873"/>
                  <a:pt x="46955" y="154880"/>
                </a:cubicBezTo>
                <a:cubicBezTo>
                  <a:pt x="47149" y="154941"/>
                  <a:pt x="47162" y="155148"/>
                  <a:pt x="47198" y="155305"/>
                </a:cubicBezTo>
                <a:cubicBezTo>
                  <a:pt x="47356" y="155913"/>
                  <a:pt x="47441" y="156544"/>
                  <a:pt x="47623" y="157152"/>
                </a:cubicBezTo>
                <a:cubicBezTo>
                  <a:pt x="47793" y="157674"/>
                  <a:pt x="48097" y="157941"/>
                  <a:pt x="48692" y="157941"/>
                </a:cubicBezTo>
                <a:cubicBezTo>
                  <a:pt x="52251" y="157929"/>
                  <a:pt x="55809" y="157820"/>
                  <a:pt x="59368" y="157455"/>
                </a:cubicBezTo>
                <a:cubicBezTo>
                  <a:pt x="60795" y="157309"/>
                  <a:pt x="62225" y="157237"/>
                  <a:pt x="63655" y="157237"/>
                </a:cubicBezTo>
                <a:cubicBezTo>
                  <a:pt x="65086" y="157237"/>
                  <a:pt x="66516" y="157309"/>
                  <a:pt x="67943" y="157455"/>
                </a:cubicBezTo>
                <a:cubicBezTo>
                  <a:pt x="70006" y="157678"/>
                  <a:pt x="72060" y="157860"/>
                  <a:pt x="74131" y="157860"/>
                </a:cubicBezTo>
                <a:cubicBezTo>
                  <a:pt x="74315" y="157860"/>
                  <a:pt x="74499" y="157859"/>
                  <a:pt x="74684" y="157856"/>
                </a:cubicBezTo>
                <a:cubicBezTo>
                  <a:pt x="75586" y="157845"/>
                  <a:pt x="76488" y="157664"/>
                  <a:pt x="77381" y="157664"/>
                </a:cubicBezTo>
                <a:cubicBezTo>
                  <a:pt x="77498" y="157664"/>
                  <a:pt x="77615" y="157667"/>
                  <a:pt x="77732" y="157674"/>
                </a:cubicBezTo>
                <a:cubicBezTo>
                  <a:pt x="78853" y="157743"/>
                  <a:pt x="79971" y="157760"/>
                  <a:pt x="81089" y="157760"/>
                </a:cubicBezTo>
                <a:cubicBezTo>
                  <a:pt x="82195" y="157760"/>
                  <a:pt x="83300" y="157743"/>
                  <a:pt x="84406" y="157743"/>
                </a:cubicBezTo>
                <a:cubicBezTo>
                  <a:pt x="84946" y="157743"/>
                  <a:pt x="85487" y="157747"/>
                  <a:pt x="86028" y="157759"/>
                </a:cubicBezTo>
                <a:cubicBezTo>
                  <a:pt x="86538" y="157759"/>
                  <a:pt x="87048" y="157722"/>
                  <a:pt x="87546" y="157662"/>
                </a:cubicBezTo>
                <a:cubicBezTo>
                  <a:pt x="88129" y="157601"/>
                  <a:pt x="88675" y="157309"/>
                  <a:pt x="89028" y="156836"/>
                </a:cubicBezTo>
                <a:cubicBezTo>
                  <a:pt x="89295" y="156514"/>
                  <a:pt x="89486" y="156356"/>
                  <a:pt x="89682" y="156356"/>
                </a:cubicBezTo>
                <a:cubicBezTo>
                  <a:pt x="89878" y="156356"/>
                  <a:pt x="90078" y="156514"/>
                  <a:pt x="90364" y="156824"/>
                </a:cubicBezTo>
                <a:cubicBezTo>
                  <a:pt x="90716" y="157212"/>
                  <a:pt x="91092" y="157565"/>
                  <a:pt x="91639" y="157577"/>
                </a:cubicBezTo>
                <a:cubicBezTo>
                  <a:pt x="92878" y="157625"/>
                  <a:pt x="94117" y="157650"/>
                  <a:pt x="95355" y="157674"/>
                </a:cubicBezTo>
                <a:cubicBezTo>
                  <a:pt x="95383" y="157674"/>
                  <a:pt x="95410" y="157674"/>
                  <a:pt x="95438" y="157674"/>
                </a:cubicBezTo>
                <a:cubicBezTo>
                  <a:pt x="96438" y="157674"/>
                  <a:pt x="97437" y="157525"/>
                  <a:pt x="98441" y="157525"/>
                </a:cubicBezTo>
                <a:cubicBezTo>
                  <a:pt x="98861" y="157525"/>
                  <a:pt x="99282" y="157551"/>
                  <a:pt x="99704" y="157625"/>
                </a:cubicBezTo>
                <a:cubicBezTo>
                  <a:pt x="101768" y="157990"/>
                  <a:pt x="103857" y="157868"/>
                  <a:pt x="105934" y="158002"/>
                </a:cubicBezTo>
                <a:cubicBezTo>
                  <a:pt x="105979" y="158005"/>
                  <a:pt x="106021" y="158007"/>
                  <a:pt x="106062" y="158007"/>
                </a:cubicBezTo>
                <a:cubicBezTo>
                  <a:pt x="106647" y="158007"/>
                  <a:pt x="106874" y="157684"/>
                  <a:pt x="106942" y="157139"/>
                </a:cubicBezTo>
                <a:cubicBezTo>
                  <a:pt x="107003" y="156569"/>
                  <a:pt x="107088" y="155986"/>
                  <a:pt x="107137" y="155415"/>
                </a:cubicBezTo>
                <a:cubicBezTo>
                  <a:pt x="107197" y="154880"/>
                  <a:pt x="107161" y="154322"/>
                  <a:pt x="107465" y="153787"/>
                </a:cubicBezTo>
                <a:cubicBezTo>
                  <a:pt x="107732" y="154030"/>
                  <a:pt x="107793" y="154322"/>
                  <a:pt x="107878" y="154601"/>
                </a:cubicBezTo>
                <a:cubicBezTo>
                  <a:pt x="108096" y="155318"/>
                  <a:pt x="108291" y="156046"/>
                  <a:pt x="108485" y="156775"/>
                </a:cubicBezTo>
                <a:cubicBezTo>
                  <a:pt x="108788" y="157856"/>
                  <a:pt x="108874" y="157917"/>
                  <a:pt x="109991" y="157917"/>
                </a:cubicBezTo>
                <a:cubicBezTo>
                  <a:pt x="110859" y="157916"/>
                  <a:pt x="111728" y="157916"/>
                  <a:pt x="112597" y="157916"/>
                </a:cubicBezTo>
                <a:cubicBezTo>
                  <a:pt x="118108" y="157916"/>
                  <a:pt x="123622" y="157931"/>
                  <a:pt x="129135" y="157931"/>
                </a:cubicBezTo>
                <a:cubicBezTo>
                  <a:pt x="134990" y="157931"/>
                  <a:pt x="140844" y="157914"/>
                  <a:pt x="146695" y="157844"/>
                </a:cubicBezTo>
                <a:cubicBezTo>
                  <a:pt x="148550" y="157825"/>
                  <a:pt x="150413" y="157799"/>
                  <a:pt x="152277" y="157799"/>
                </a:cubicBezTo>
                <a:cubicBezTo>
                  <a:pt x="152841" y="157799"/>
                  <a:pt x="153406" y="157802"/>
                  <a:pt x="153970" y="157807"/>
                </a:cubicBezTo>
                <a:cubicBezTo>
                  <a:pt x="154030" y="157808"/>
                  <a:pt x="154091" y="157808"/>
                  <a:pt x="154151" y="157808"/>
                </a:cubicBezTo>
                <a:cubicBezTo>
                  <a:pt x="157404" y="157808"/>
                  <a:pt x="160601" y="157175"/>
                  <a:pt x="163845" y="157115"/>
                </a:cubicBezTo>
                <a:cubicBezTo>
                  <a:pt x="166572" y="157070"/>
                  <a:pt x="169309" y="156942"/>
                  <a:pt x="172038" y="156942"/>
                </a:cubicBezTo>
                <a:cubicBezTo>
                  <a:pt x="172262" y="156942"/>
                  <a:pt x="172487" y="156943"/>
                  <a:pt x="172711" y="156945"/>
                </a:cubicBezTo>
                <a:cubicBezTo>
                  <a:pt x="174290" y="156957"/>
                  <a:pt x="175869" y="156994"/>
                  <a:pt x="177436" y="157042"/>
                </a:cubicBezTo>
                <a:cubicBezTo>
                  <a:pt x="178626" y="157079"/>
                  <a:pt x="179816" y="157188"/>
                  <a:pt x="180994" y="157273"/>
                </a:cubicBezTo>
                <a:cubicBezTo>
                  <a:pt x="182251" y="157368"/>
                  <a:pt x="183450" y="157845"/>
                  <a:pt x="184715" y="157845"/>
                </a:cubicBezTo>
                <a:cubicBezTo>
                  <a:pt x="184746" y="157845"/>
                  <a:pt x="184777" y="157844"/>
                  <a:pt x="184808" y="157844"/>
                </a:cubicBezTo>
                <a:cubicBezTo>
                  <a:pt x="185350" y="157837"/>
                  <a:pt x="185892" y="157834"/>
                  <a:pt x="186434" y="157834"/>
                </a:cubicBezTo>
                <a:cubicBezTo>
                  <a:pt x="187520" y="157834"/>
                  <a:pt x="188606" y="157844"/>
                  <a:pt x="189694" y="157844"/>
                </a:cubicBezTo>
                <a:cubicBezTo>
                  <a:pt x="190781" y="157844"/>
                  <a:pt x="191869" y="157834"/>
                  <a:pt x="192958" y="157795"/>
                </a:cubicBezTo>
                <a:cubicBezTo>
                  <a:pt x="194014" y="157759"/>
                  <a:pt x="194694" y="157370"/>
                  <a:pt x="195168" y="156459"/>
                </a:cubicBezTo>
                <a:cubicBezTo>
                  <a:pt x="195484" y="155828"/>
                  <a:pt x="195812" y="155196"/>
                  <a:pt x="196273" y="154662"/>
                </a:cubicBezTo>
                <a:cubicBezTo>
                  <a:pt x="196566" y="154331"/>
                  <a:pt x="196845" y="154170"/>
                  <a:pt x="197135" y="154170"/>
                </a:cubicBezTo>
                <a:cubicBezTo>
                  <a:pt x="197399" y="154170"/>
                  <a:pt x="197673" y="154304"/>
                  <a:pt x="197974" y="154565"/>
                </a:cubicBezTo>
                <a:cubicBezTo>
                  <a:pt x="198362" y="154893"/>
                  <a:pt x="198690" y="155281"/>
                  <a:pt x="198945" y="155731"/>
                </a:cubicBezTo>
                <a:cubicBezTo>
                  <a:pt x="199646" y="157020"/>
                  <a:pt x="200559" y="157566"/>
                  <a:pt x="202021" y="157566"/>
                </a:cubicBezTo>
                <a:cubicBezTo>
                  <a:pt x="202157" y="157566"/>
                  <a:pt x="202298" y="157562"/>
                  <a:pt x="202443" y="157552"/>
                </a:cubicBezTo>
                <a:cubicBezTo>
                  <a:pt x="204581" y="157410"/>
                  <a:pt x="206736" y="157310"/>
                  <a:pt x="208900" y="157310"/>
                </a:cubicBezTo>
                <a:cubicBezTo>
                  <a:pt x="209318" y="157310"/>
                  <a:pt x="209737" y="157314"/>
                  <a:pt x="210156" y="157322"/>
                </a:cubicBezTo>
                <a:cubicBezTo>
                  <a:pt x="210783" y="157334"/>
                  <a:pt x="211414" y="157338"/>
                  <a:pt x="212045" y="157338"/>
                </a:cubicBezTo>
                <a:cubicBezTo>
                  <a:pt x="213307" y="157338"/>
                  <a:pt x="214573" y="157322"/>
                  <a:pt x="215828" y="157322"/>
                </a:cubicBezTo>
                <a:cubicBezTo>
                  <a:pt x="215903" y="157320"/>
                  <a:pt x="215978" y="157319"/>
                  <a:pt x="216053" y="157319"/>
                </a:cubicBezTo>
                <a:cubicBezTo>
                  <a:pt x="216439" y="157319"/>
                  <a:pt x="216826" y="157346"/>
                  <a:pt x="217212" y="157407"/>
                </a:cubicBezTo>
                <a:cubicBezTo>
                  <a:pt x="219131" y="157795"/>
                  <a:pt x="221099" y="157990"/>
                  <a:pt x="223054" y="157990"/>
                </a:cubicBezTo>
                <a:cubicBezTo>
                  <a:pt x="223147" y="157995"/>
                  <a:pt x="223240" y="157997"/>
                  <a:pt x="223334" y="157997"/>
                </a:cubicBezTo>
                <a:cubicBezTo>
                  <a:pt x="223614" y="157997"/>
                  <a:pt x="223896" y="157979"/>
                  <a:pt x="224178" y="157979"/>
                </a:cubicBezTo>
                <a:cubicBezTo>
                  <a:pt x="224452" y="157979"/>
                  <a:pt x="224726" y="157996"/>
                  <a:pt x="224998" y="158063"/>
                </a:cubicBezTo>
                <a:lnTo>
                  <a:pt x="232285" y="158063"/>
                </a:lnTo>
                <a:cubicBezTo>
                  <a:pt x="233658" y="157941"/>
                  <a:pt x="235030" y="157953"/>
                  <a:pt x="236390" y="157905"/>
                </a:cubicBezTo>
                <a:cubicBezTo>
                  <a:pt x="237386" y="157880"/>
                  <a:pt x="238382" y="157880"/>
                  <a:pt x="239366" y="157783"/>
                </a:cubicBezTo>
                <a:cubicBezTo>
                  <a:pt x="241342" y="157600"/>
                  <a:pt x="243309" y="157320"/>
                  <a:pt x="245291" y="157320"/>
                </a:cubicBezTo>
                <a:cubicBezTo>
                  <a:pt x="245539" y="157320"/>
                  <a:pt x="245786" y="157324"/>
                  <a:pt x="246034" y="157334"/>
                </a:cubicBezTo>
                <a:cubicBezTo>
                  <a:pt x="246085" y="157335"/>
                  <a:pt x="246136" y="157336"/>
                  <a:pt x="246186" y="157336"/>
                </a:cubicBezTo>
                <a:cubicBezTo>
                  <a:pt x="247393" y="157336"/>
                  <a:pt x="248252" y="156907"/>
                  <a:pt x="248718" y="155694"/>
                </a:cubicBezTo>
                <a:cubicBezTo>
                  <a:pt x="248874" y="155298"/>
                  <a:pt x="249042" y="154747"/>
                  <a:pt x="249587" y="154747"/>
                </a:cubicBezTo>
                <a:cubicBezTo>
                  <a:pt x="249593" y="154747"/>
                  <a:pt x="249599" y="154747"/>
                  <a:pt x="249605" y="154747"/>
                </a:cubicBezTo>
                <a:cubicBezTo>
                  <a:pt x="250151" y="154747"/>
                  <a:pt x="250164" y="155342"/>
                  <a:pt x="250297" y="155731"/>
                </a:cubicBezTo>
                <a:cubicBezTo>
                  <a:pt x="250613" y="156550"/>
                  <a:pt x="251121" y="157020"/>
                  <a:pt x="251996" y="157020"/>
                </a:cubicBezTo>
                <a:cubicBezTo>
                  <a:pt x="252028" y="157020"/>
                  <a:pt x="252061" y="157019"/>
                  <a:pt x="252095" y="157018"/>
                </a:cubicBezTo>
                <a:cubicBezTo>
                  <a:pt x="252418" y="157007"/>
                  <a:pt x="252741" y="157003"/>
                  <a:pt x="253064" y="157003"/>
                </a:cubicBezTo>
                <a:cubicBezTo>
                  <a:pt x="255098" y="157003"/>
                  <a:pt x="257127" y="157184"/>
                  <a:pt x="259162" y="157184"/>
                </a:cubicBezTo>
                <a:cubicBezTo>
                  <a:pt x="259401" y="157184"/>
                  <a:pt x="259641" y="157181"/>
                  <a:pt x="259880" y="157176"/>
                </a:cubicBezTo>
                <a:cubicBezTo>
                  <a:pt x="260093" y="157171"/>
                  <a:pt x="260306" y="157168"/>
                  <a:pt x="260519" y="157168"/>
                </a:cubicBezTo>
                <a:cubicBezTo>
                  <a:pt x="262247" y="157168"/>
                  <a:pt x="263967" y="157327"/>
                  <a:pt x="265698" y="157370"/>
                </a:cubicBezTo>
                <a:cubicBezTo>
                  <a:pt x="266742" y="157370"/>
                  <a:pt x="267775" y="157443"/>
                  <a:pt x="268819" y="157552"/>
                </a:cubicBezTo>
                <a:cubicBezTo>
                  <a:pt x="270209" y="157728"/>
                  <a:pt x="271599" y="157834"/>
                  <a:pt x="272994" y="157834"/>
                </a:cubicBezTo>
                <a:cubicBezTo>
                  <a:pt x="274012" y="157834"/>
                  <a:pt x="275033" y="157778"/>
                  <a:pt x="276058" y="157650"/>
                </a:cubicBezTo>
                <a:cubicBezTo>
                  <a:pt x="278511" y="157346"/>
                  <a:pt x="280965" y="156969"/>
                  <a:pt x="283443" y="156860"/>
                </a:cubicBezTo>
                <a:cubicBezTo>
                  <a:pt x="284159" y="156836"/>
                  <a:pt x="284353" y="156605"/>
                  <a:pt x="284402" y="155852"/>
                </a:cubicBezTo>
                <a:cubicBezTo>
                  <a:pt x="284451" y="155026"/>
                  <a:pt x="284390" y="154212"/>
                  <a:pt x="284475" y="153386"/>
                </a:cubicBezTo>
                <a:cubicBezTo>
                  <a:pt x="284779" y="150520"/>
                  <a:pt x="285119" y="147642"/>
                  <a:pt x="285082" y="144763"/>
                </a:cubicBezTo>
                <a:lnTo>
                  <a:pt x="285082" y="142261"/>
                </a:lnTo>
                <a:lnTo>
                  <a:pt x="285082" y="1870"/>
                </a:lnTo>
                <a:cubicBezTo>
                  <a:pt x="285082" y="1603"/>
                  <a:pt x="285094" y="1336"/>
                  <a:pt x="285070" y="1069"/>
                </a:cubicBezTo>
                <a:cubicBezTo>
                  <a:pt x="284864" y="753"/>
                  <a:pt x="284536" y="753"/>
                  <a:pt x="284232" y="753"/>
                </a:cubicBezTo>
                <a:cubicBezTo>
                  <a:pt x="282580" y="741"/>
                  <a:pt x="280928" y="668"/>
                  <a:pt x="279277" y="607"/>
                </a:cubicBezTo>
                <a:cubicBezTo>
                  <a:pt x="278305" y="574"/>
                  <a:pt x="277334" y="560"/>
                  <a:pt x="276363" y="560"/>
                </a:cubicBezTo>
                <a:cubicBezTo>
                  <a:pt x="271589" y="560"/>
                  <a:pt x="266816" y="901"/>
                  <a:pt x="262042" y="1032"/>
                </a:cubicBezTo>
                <a:cubicBezTo>
                  <a:pt x="261362" y="1057"/>
                  <a:pt x="260912" y="1372"/>
                  <a:pt x="260633" y="1980"/>
                </a:cubicBezTo>
                <a:cubicBezTo>
                  <a:pt x="260293" y="2733"/>
                  <a:pt x="260050" y="3522"/>
                  <a:pt x="259722" y="4287"/>
                </a:cubicBezTo>
                <a:cubicBezTo>
                  <a:pt x="259613" y="4530"/>
                  <a:pt x="259540" y="4822"/>
                  <a:pt x="259261" y="4980"/>
                </a:cubicBezTo>
                <a:cubicBezTo>
                  <a:pt x="259006" y="4700"/>
                  <a:pt x="259103" y="4397"/>
                  <a:pt x="259078" y="4117"/>
                </a:cubicBezTo>
                <a:cubicBezTo>
                  <a:pt x="259030" y="3437"/>
                  <a:pt x="259248" y="2769"/>
                  <a:pt x="259212" y="2089"/>
                </a:cubicBezTo>
                <a:cubicBezTo>
                  <a:pt x="259176" y="1263"/>
                  <a:pt x="258957" y="996"/>
                  <a:pt x="258155" y="887"/>
                </a:cubicBezTo>
                <a:cubicBezTo>
                  <a:pt x="256273" y="619"/>
                  <a:pt x="254378" y="474"/>
                  <a:pt x="252483" y="449"/>
                </a:cubicBezTo>
                <a:cubicBezTo>
                  <a:pt x="252346" y="448"/>
                  <a:pt x="252208" y="447"/>
                  <a:pt x="252070" y="447"/>
                </a:cubicBezTo>
                <a:cubicBezTo>
                  <a:pt x="249941" y="447"/>
                  <a:pt x="247841" y="618"/>
                  <a:pt x="245730" y="789"/>
                </a:cubicBezTo>
                <a:cubicBezTo>
                  <a:pt x="244249" y="899"/>
                  <a:pt x="242779" y="1032"/>
                  <a:pt x="241297" y="1057"/>
                </a:cubicBezTo>
                <a:cubicBezTo>
                  <a:pt x="240180" y="1069"/>
                  <a:pt x="239900" y="1312"/>
                  <a:pt x="239597" y="2356"/>
                </a:cubicBezTo>
                <a:cubicBezTo>
                  <a:pt x="239512" y="2660"/>
                  <a:pt x="239415" y="2964"/>
                  <a:pt x="239305" y="3255"/>
                </a:cubicBezTo>
                <a:cubicBezTo>
                  <a:pt x="239208" y="3486"/>
                  <a:pt x="239123" y="3729"/>
                  <a:pt x="238807" y="3729"/>
                </a:cubicBezTo>
                <a:cubicBezTo>
                  <a:pt x="238492" y="3729"/>
                  <a:pt x="238322" y="3522"/>
                  <a:pt x="238200" y="3267"/>
                </a:cubicBezTo>
                <a:cubicBezTo>
                  <a:pt x="238006" y="2903"/>
                  <a:pt x="237969" y="2478"/>
                  <a:pt x="237848" y="2089"/>
                </a:cubicBezTo>
                <a:cubicBezTo>
                  <a:pt x="237697" y="1542"/>
                  <a:pt x="237367" y="1274"/>
                  <a:pt x="236805" y="1274"/>
                </a:cubicBezTo>
                <a:cubicBezTo>
                  <a:pt x="236781" y="1274"/>
                  <a:pt x="236756" y="1274"/>
                  <a:pt x="236730" y="1275"/>
                </a:cubicBezTo>
                <a:cubicBezTo>
                  <a:pt x="235485" y="1334"/>
                  <a:pt x="234240" y="1356"/>
                  <a:pt x="232997" y="1356"/>
                </a:cubicBezTo>
                <a:cubicBezTo>
                  <a:pt x="231668" y="1356"/>
                  <a:pt x="230342" y="1331"/>
                  <a:pt x="229018" y="1300"/>
                </a:cubicBezTo>
                <a:cubicBezTo>
                  <a:pt x="227500" y="1263"/>
                  <a:pt x="225957" y="1178"/>
                  <a:pt x="224524" y="547"/>
                </a:cubicBezTo>
                <a:cubicBezTo>
                  <a:pt x="224075" y="352"/>
                  <a:pt x="223577" y="328"/>
                  <a:pt x="223091" y="304"/>
                </a:cubicBezTo>
                <a:cubicBezTo>
                  <a:pt x="222941" y="300"/>
                  <a:pt x="222791" y="298"/>
                  <a:pt x="222642" y="298"/>
                </a:cubicBezTo>
                <a:cubicBezTo>
                  <a:pt x="221385" y="298"/>
                  <a:pt x="220135" y="426"/>
                  <a:pt x="218876" y="534"/>
                </a:cubicBezTo>
                <a:cubicBezTo>
                  <a:pt x="217761" y="623"/>
                  <a:pt x="216646" y="847"/>
                  <a:pt x="215524" y="847"/>
                </a:cubicBezTo>
                <a:cubicBezTo>
                  <a:pt x="214959" y="847"/>
                  <a:pt x="214393" y="790"/>
                  <a:pt x="213824" y="632"/>
                </a:cubicBezTo>
                <a:cubicBezTo>
                  <a:pt x="213646" y="599"/>
                  <a:pt x="213468" y="583"/>
                  <a:pt x="213289" y="583"/>
                </a:cubicBezTo>
                <a:cubicBezTo>
                  <a:pt x="213200" y="583"/>
                  <a:pt x="213111" y="587"/>
                  <a:pt x="213022" y="595"/>
                </a:cubicBezTo>
                <a:cubicBezTo>
                  <a:pt x="211152" y="644"/>
                  <a:pt x="209306" y="887"/>
                  <a:pt x="207435" y="947"/>
                </a:cubicBezTo>
                <a:cubicBezTo>
                  <a:pt x="206285" y="989"/>
                  <a:pt x="205131" y="1087"/>
                  <a:pt x="203983" y="1087"/>
                </a:cubicBezTo>
                <a:cubicBezTo>
                  <a:pt x="202768" y="1087"/>
                  <a:pt x="201559" y="977"/>
                  <a:pt x="200366" y="571"/>
                </a:cubicBezTo>
                <a:cubicBezTo>
                  <a:pt x="199856" y="413"/>
                  <a:pt x="199322" y="328"/>
                  <a:pt x="198788" y="304"/>
                </a:cubicBezTo>
                <a:cubicBezTo>
                  <a:pt x="196018" y="109"/>
                  <a:pt x="193225" y="73"/>
                  <a:pt x="190443" y="73"/>
                </a:cubicBezTo>
                <a:cubicBezTo>
                  <a:pt x="190284" y="68"/>
                  <a:pt x="190125" y="66"/>
                  <a:pt x="189967" y="66"/>
                </a:cubicBezTo>
                <a:cubicBezTo>
                  <a:pt x="189414" y="66"/>
                  <a:pt x="188864" y="89"/>
                  <a:pt x="188315" y="89"/>
                </a:cubicBezTo>
                <a:cubicBezTo>
                  <a:pt x="187818" y="89"/>
                  <a:pt x="187321" y="70"/>
                  <a:pt x="1868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 name="Google Shape;160;p9"/>
          <p:cNvGrpSpPr/>
          <p:nvPr/>
        </p:nvGrpSpPr>
        <p:grpSpPr>
          <a:xfrm>
            <a:off x="-256328" y="239957"/>
            <a:ext cx="9747428" cy="4850977"/>
            <a:chOff x="-256328" y="239957"/>
            <a:chExt cx="9747428" cy="4850977"/>
          </a:xfrm>
        </p:grpSpPr>
        <p:sp>
          <p:nvSpPr>
            <p:cNvPr id="161" name="Google Shape;161;p9"/>
            <p:cNvSpPr/>
            <p:nvPr/>
          </p:nvSpPr>
          <p:spPr>
            <a:xfrm>
              <a:off x="8757879" y="803823"/>
              <a:ext cx="562025" cy="45801"/>
            </a:xfrm>
            <a:custGeom>
              <a:rect b="b" l="l" r="r" t="t"/>
              <a:pathLst>
                <a:path extrusionOk="0" h="1335" w="16382">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9"/>
            <p:cNvSpPr/>
            <p:nvPr/>
          </p:nvSpPr>
          <p:spPr>
            <a:xfrm>
              <a:off x="-150589" y="285743"/>
              <a:ext cx="562060" cy="46144"/>
            </a:xfrm>
            <a:custGeom>
              <a:rect b="b" l="l" r="r" t="t"/>
              <a:pathLst>
                <a:path extrusionOk="0" h="1345" w="16383">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9"/>
            <p:cNvSpPr/>
            <p:nvPr/>
          </p:nvSpPr>
          <p:spPr>
            <a:xfrm>
              <a:off x="8929075" y="1355393"/>
              <a:ext cx="562025" cy="45766"/>
            </a:xfrm>
            <a:custGeom>
              <a:rect b="b" l="l" r="r" t="t"/>
              <a:pathLst>
                <a:path extrusionOk="0" h="1334" w="16382">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9"/>
            <p:cNvSpPr/>
            <p:nvPr/>
          </p:nvSpPr>
          <p:spPr>
            <a:xfrm>
              <a:off x="4291185" y="239957"/>
              <a:ext cx="561682" cy="45801"/>
            </a:xfrm>
            <a:custGeom>
              <a:rect b="b" l="l" r="r" t="t"/>
              <a:pathLst>
                <a:path extrusionOk="0" h="1335" w="16372">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9"/>
            <p:cNvSpPr/>
            <p:nvPr/>
          </p:nvSpPr>
          <p:spPr>
            <a:xfrm>
              <a:off x="-256328" y="2548678"/>
              <a:ext cx="561682" cy="46144"/>
            </a:xfrm>
            <a:custGeom>
              <a:rect b="b" l="l" r="r" t="t"/>
              <a:pathLst>
                <a:path extrusionOk="0" h="1345" w="16372">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9"/>
            <p:cNvSpPr/>
            <p:nvPr/>
          </p:nvSpPr>
          <p:spPr>
            <a:xfrm flipH="1" rot="10800000">
              <a:off x="8651948" y="4285468"/>
              <a:ext cx="562025" cy="45801"/>
            </a:xfrm>
            <a:custGeom>
              <a:rect b="b" l="l" r="r" t="t"/>
              <a:pathLst>
                <a:path extrusionOk="0" h="1335" w="16382">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9"/>
            <p:cNvSpPr/>
            <p:nvPr/>
          </p:nvSpPr>
          <p:spPr>
            <a:xfrm flipH="1" rot="10800000">
              <a:off x="-150595" y="2766605"/>
              <a:ext cx="562060" cy="46144"/>
            </a:xfrm>
            <a:custGeom>
              <a:rect b="b" l="l" r="r" t="t"/>
              <a:pathLst>
                <a:path extrusionOk="0" h="1345" w="16383">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9"/>
            <p:cNvSpPr/>
            <p:nvPr/>
          </p:nvSpPr>
          <p:spPr>
            <a:xfrm flipH="1" rot="10800000">
              <a:off x="8823143" y="3733933"/>
              <a:ext cx="562025" cy="45766"/>
            </a:xfrm>
            <a:custGeom>
              <a:rect b="b" l="l" r="r" t="t"/>
              <a:pathLst>
                <a:path extrusionOk="0" h="1334" w="16382">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9"/>
            <p:cNvSpPr/>
            <p:nvPr/>
          </p:nvSpPr>
          <p:spPr>
            <a:xfrm flipH="1" rot="10800000">
              <a:off x="754779" y="5045134"/>
              <a:ext cx="561682" cy="45801"/>
            </a:xfrm>
            <a:custGeom>
              <a:rect b="b" l="l" r="r" t="t"/>
              <a:pathLst>
                <a:path extrusionOk="0" h="1335" w="16372">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9"/>
            <p:cNvSpPr/>
            <p:nvPr/>
          </p:nvSpPr>
          <p:spPr>
            <a:xfrm flipH="1" rot="10800000">
              <a:off x="6767428" y="4952634"/>
              <a:ext cx="561682" cy="46144"/>
            </a:xfrm>
            <a:custGeom>
              <a:rect b="b" l="l" r="r" t="t"/>
              <a:pathLst>
                <a:path extrusionOk="0" h="1345" w="16372">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 name="Google Shape;171;p9"/>
          <p:cNvSpPr/>
          <p:nvPr/>
        </p:nvSpPr>
        <p:spPr>
          <a:xfrm>
            <a:off x="311665" y="239746"/>
            <a:ext cx="197259" cy="67998"/>
          </a:xfrm>
          <a:custGeom>
            <a:rect b="b" l="l" r="r" t="t"/>
            <a:pathLst>
              <a:path extrusionOk="0" h="525" w="1523">
                <a:moveTo>
                  <a:pt x="1226" y="1"/>
                </a:moveTo>
                <a:cubicBezTo>
                  <a:pt x="1179" y="1"/>
                  <a:pt x="1130" y="9"/>
                  <a:pt x="1087" y="31"/>
                </a:cubicBezTo>
                <a:cubicBezTo>
                  <a:pt x="971" y="82"/>
                  <a:pt x="873" y="153"/>
                  <a:pt x="794" y="248"/>
                </a:cubicBezTo>
                <a:lnTo>
                  <a:pt x="794" y="248"/>
                </a:lnTo>
                <a:cubicBezTo>
                  <a:pt x="655" y="100"/>
                  <a:pt x="460" y="18"/>
                  <a:pt x="261" y="18"/>
                </a:cubicBezTo>
                <a:cubicBezTo>
                  <a:pt x="174" y="18"/>
                  <a:pt x="86" y="34"/>
                  <a:pt x="1" y="67"/>
                </a:cubicBezTo>
                <a:cubicBezTo>
                  <a:pt x="40" y="60"/>
                  <a:pt x="80" y="56"/>
                  <a:pt x="118" y="56"/>
                </a:cubicBezTo>
                <a:cubicBezTo>
                  <a:pt x="380" y="56"/>
                  <a:pt x="615" y="213"/>
                  <a:pt x="725" y="465"/>
                </a:cubicBezTo>
                <a:cubicBezTo>
                  <a:pt x="725" y="483"/>
                  <a:pt x="743" y="501"/>
                  <a:pt x="780" y="519"/>
                </a:cubicBezTo>
                <a:cubicBezTo>
                  <a:pt x="786" y="523"/>
                  <a:pt x="793" y="524"/>
                  <a:pt x="801" y="524"/>
                </a:cubicBezTo>
                <a:cubicBezTo>
                  <a:pt x="835" y="524"/>
                  <a:pt x="873" y="495"/>
                  <a:pt x="888" y="465"/>
                </a:cubicBezTo>
                <a:cubicBezTo>
                  <a:pt x="943" y="320"/>
                  <a:pt x="1015" y="193"/>
                  <a:pt x="1124" y="103"/>
                </a:cubicBezTo>
                <a:cubicBezTo>
                  <a:pt x="1178" y="72"/>
                  <a:pt x="1240" y="54"/>
                  <a:pt x="1300" y="54"/>
                </a:cubicBezTo>
                <a:cubicBezTo>
                  <a:pt x="1381" y="54"/>
                  <a:pt x="1460" y="85"/>
                  <a:pt x="1522" y="157"/>
                </a:cubicBezTo>
                <a:cubicBezTo>
                  <a:pt x="1486" y="67"/>
                  <a:pt x="1413" y="31"/>
                  <a:pt x="1323" y="12"/>
                </a:cubicBezTo>
                <a:cubicBezTo>
                  <a:pt x="1293" y="5"/>
                  <a:pt x="1260" y="1"/>
                  <a:pt x="12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9"/>
          <p:cNvSpPr/>
          <p:nvPr/>
        </p:nvSpPr>
        <p:spPr>
          <a:xfrm>
            <a:off x="337569" y="491403"/>
            <a:ext cx="171355" cy="98176"/>
          </a:xfrm>
          <a:custGeom>
            <a:rect b="b" l="l" r="r" t="t"/>
            <a:pathLst>
              <a:path extrusionOk="0" h="758" w="1323">
                <a:moveTo>
                  <a:pt x="1159" y="0"/>
                </a:moveTo>
                <a:cubicBezTo>
                  <a:pt x="1141" y="0"/>
                  <a:pt x="1123" y="3"/>
                  <a:pt x="1105" y="7"/>
                </a:cubicBezTo>
                <a:cubicBezTo>
                  <a:pt x="1014" y="25"/>
                  <a:pt x="924" y="80"/>
                  <a:pt x="869" y="152"/>
                </a:cubicBezTo>
                <a:cubicBezTo>
                  <a:pt x="797" y="236"/>
                  <a:pt x="749" y="336"/>
                  <a:pt x="725" y="447"/>
                </a:cubicBezTo>
                <a:lnTo>
                  <a:pt x="725" y="447"/>
                </a:lnTo>
                <a:cubicBezTo>
                  <a:pt x="670" y="434"/>
                  <a:pt x="615" y="428"/>
                  <a:pt x="560" y="428"/>
                </a:cubicBezTo>
                <a:cubicBezTo>
                  <a:pt x="348" y="428"/>
                  <a:pt x="140" y="520"/>
                  <a:pt x="0" y="695"/>
                </a:cubicBezTo>
                <a:cubicBezTo>
                  <a:pt x="101" y="611"/>
                  <a:pt x="225" y="570"/>
                  <a:pt x="351" y="570"/>
                </a:cubicBezTo>
                <a:cubicBezTo>
                  <a:pt x="497" y="570"/>
                  <a:pt x="644" y="625"/>
                  <a:pt x="761" y="731"/>
                </a:cubicBezTo>
                <a:cubicBezTo>
                  <a:pt x="786" y="744"/>
                  <a:pt x="812" y="757"/>
                  <a:pt x="838" y="757"/>
                </a:cubicBezTo>
                <a:cubicBezTo>
                  <a:pt x="848" y="757"/>
                  <a:pt x="859" y="755"/>
                  <a:pt x="869" y="750"/>
                </a:cubicBezTo>
                <a:cubicBezTo>
                  <a:pt x="924" y="731"/>
                  <a:pt x="978" y="677"/>
                  <a:pt x="960" y="605"/>
                </a:cubicBezTo>
                <a:cubicBezTo>
                  <a:pt x="924" y="478"/>
                  <a:pt x="942" y="351"/>
                  <a:pt x="978" y="224"/>
                </a:cubicBezTo>
                <a:cubicBezTo>
                  <a:pt x="1021" y="109"/>
                  <a:pt x="1134" y="51"/>
                  <a:pt x="1243" y="51"/>
                </a:cubicBezTo>
                <a:cubicBezTo>
                  <a:pt x="1270" y="51"/>
                  <a:pt x="1297" y="54"/>
                  <a:pt x="1322" y="61"/>
                </a:cubicBezTo>
                <a:cubicBezTo>
                  <a:pt x="1268" y="21"/>
                  <a:pt x="1213" y="0"/>
                  <a:pt x="11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9"/>
          <p:cNvSpPr/>
          <p:nvPr/>
        </p:nvSpPr>
        <p:spPr>
          <a:xfrm>
            <a:off x="337571" y="753776"/>
            <a:ext cx="117345" cy="85483"/>
          </a:xfrm>
          <a:custGeom>
            <a:rect b="b" l="l" r="r" t="t"/>
            <a:pathLst>
              <a:path extrusionOk="0" h="660" w="906">
                <a:moveTo>
                  <a:pt x="0" y="0"/>
                </a:moveTo>
                <a:cubicBezTo>
                  <a:pt x="145" y="163"/>
                  <a:pt x="254" y="363"/>
                  <a:pt x="254" y="580"/>
                </a:cubicBezTo>
                <a:cubicBezTo>
                  <a:pt x="254" y="580"/>
                  <a:pt x="254" y="598"/>
                  <a:pt x="254" y="616"/>
                </a:cubicBezTo>
                <a:cubicBezTo>
                  <a:pt x="280" y="643"/>
                  <a:pt x="317" y="659"/>
                  <a:pt x="348" y="659"/>
                </a:cubicBezTo>
                <a:cubicBezTo>
                  <a:pt x="360" y="659"/>
                  <a:pt x="371" y="657"/>
                  <a:pt x="381" y="652"/>
                </a:cubicBezTo>
                <a:cubicBezTo>
                  <a:pt x="471" y="616"/>
                  <a:pt x="544" y="580"/>
                  <a:pt x="634" y="544"/>
                </a:cubicBezTo>
                <a:cubicBezTo>
                  <a:pt x="679" y="526"/>
                  <a:pt x="725" y="516"/>
                  <a:pt x="770" y="516"/>
                </a:cubicBezTo>
                <a:cubicBezTo>
                  <a:pt x="815" y="516"/>
                  <a:pt x="860" y="526"/>
                  <a:pt x="906" y="544"/>
                </a:cubicBezTo>
                <a:cubicBezTo>
                  <a:pt x="851" y="453"/>
                  <a:pt x="725" y="399"/>
                  <a:pt x="616" y="399"/>
                </a:cubicBezTo>
                <a:cubicBezTo>
                  <a:pt x="555" y="409"/>
                  <a:pt x="494" y="419"/>
                  <a:pt x="436" y="436"/>
                </a:cubicBezTo>
                <a:lnTo>
                  <a:pt x="436" y="436"/>
                </a:lnTo>
                <a:cubicBezTo>
                  <a:pt x="383" y="214"/>
                  <a:pt x="210" y="4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9"/>
          <p:cNvSpPr/>
          <p:nvPr/>
        </p:nvSpPr>
        <p:spPr>
          <a:xfrm>
            <a:off x="551020" y="369749"/>
            <a:ext cx="112682" cy="54010"/>
          </a:xfrm>
          <a:custGeom>
            <a:rect b="b" l="l" r="r" t="t"/>
            <a:pathLst>
              <a:path extrusionOk="0" h="417" w="870">
                <a:moveTo>
                  <a:pt x="710" y="0"/>
                </a:moveTo>
                <a:cubicBezTo>
                  <a:pt x="672" y="0"/>
                  <a:pt x="634" y="10"/>
                  <a:pt x="598" y="32"/>
                </a:cubicBezTo>
                <a:cubicBezTo>
                  <a:pt x="542" y="65"/>
                  <a:pt x="494" y="112"/>
                  <a:pt x="456" y="164"/>
                </a:cubicBezTo>
                <a:lnTo>
                  <a:pt x="456" y="164"/>
                </a:lnTo>
                <a:cubicBezTo>
                  <a:pt x="392" y="129"/>
                  <a:pt x="321" y="111"/>
                  <a:pt x="249" y="111"/>
                </a:cubicBezTo>
                <a:cubicBezTo>
                  <a:pt x="160" y="111"/>
                  <a:pt x="72" y="139"/>
                  <a:pt x="0" y="195"/>
                </a:cubicBezTo>
                <a:cubicBezTo>
                  <a:pt x="32" y="183"/>
                  <a:pt x="66" y="177"/>
                  <a:pt x="100" y="177"/>
                </a:cubicBezTo>
                <a:cubicBezTo>
                  <a:pt x="220" y="177"/>
                  <a:pt x="342" y="249"/>
                  <a:pt x="399" y="376"/>
                </a:cubicBezTo>
                <a:cubicBezTo>
                  <a:pt x="417" y="394"/>
                  <a:pt x="435" y="412"/>
                  <a:pt x="471" y="412"/>
                </a:cubicBezTo>
                <a:cubicBezTo>
                  <a:pt x="481" y="415"/>
                  <a:pt x="490" y="417"/>
                  <a:pt x="498" y="417"/>
                </a:cubicBezTo>
                <a:cubicBezTo>
                  <a:pt x="538" y="417"/>
                  <a:pt x="565" y="384"/>
                  <a:pt x="580" y="339"/>
                </a:cubicBezTo>
                <a:cubicBezTo>
                  <a:pt x="580" y="267"/>
                  <a:pt x="598" y="177"/>
                  <a:pt x="634" y="104"/>
                </a:cubicBezTo>
                <a:cubicBezTo>
                  <a:pt x="669" y="69"/>
                  <a:pt x="727" y="49"/>
                  <a:pt x="783" y="49"/>
                </a:cubicBezTo>
                <a:cubicBezTo>
                  <a:pt x="814" y="49"/>
                  <a:pt x="844" y="55"/>
                  <a:pt x="870" y="68"/>
                </a:cubicBezTo>
                <a:cubicBezTo>
                  <a:pt x="826" y="24"/>
                  <a:pt x="769" y="0"/>
                  <a:pt x="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9"/>
          <p:cNvSpPr/>
          <p:nvPr/>
        </p:nvSpPr>
        <p:spPr>
          <a:xfrm>
            <a:off x="8491442" y="4703352"/>
            <a:ext cx="179835" cy="78532"/>
          </a:xfrm>
          <a:custGeom>
            <a:rect b="b" l="l" r="r" t="t"/>
            <a:pathLst>
              <a:path extrusionOk="0" h="538" w="1232">
                <a:moveTo>
                  <a:pt x="158" y="0"/>
                </a:moveTo>
                <a:cubicBezTo>
                  <a:pt x="106" y="0"/>
                  <a:pt x="53" y="7"/>
                  <a:pt x="0" y="19"/>
                </a:cubicBezTo>
                <a:cubicBezTo>
                  <a:pt x="254" y="91"/>
                  <a:pt x="453" y="254"/>
                  <a:pt x="580" y="490"/>
                </a:cubicBezTo>
                <a:cubicBezTo>
                  <a:pt x="580" y="490"/>
                  <a:pt x="580" y="508"/>
                  <a:pt x="598" y="526"/>
                </a:cubicBezTo>
                <a:cubicBezTo>
                  <a:pt x="613" y="534"/>
                  <a:pt x="631" y="538"/>
                  <a:pt x="650" y="538"/>
                </a:cubicBezTo>
                <a:cubicBezTo>
                  <a:pt x="676" y="538"/>
                  <a:pt x="704" y="529"/>
                  <a:pt x="725" y="508"/>
                </a:cubicBezTo>
                <a:cubicBezTo>
                  <a:pt x="797" y="417"/>
                  <a:pt x="870" y="345"/>
                  <a:pt x="942" y="272"/>
                </a:cubicBezTo>
                <a:cubicBezTo>
                  <a:pt x="1015" y="182"/>
                  <a:pt x="1123" y="146"/>
                  <a:pt x="1232" y="146"/>
                </a:cubicBezTo>
                <a:cubicBezTo>
                  <a:pt x="1178" y="110"/>
                  <a:pt x="1114" y="91"/>
                  <a:pt x="1051" y="91"/>
                </a:cubicBezTo>
                <a:cubicBezTo>
                  <a:pt x="987" y="91"/>
                  <a:pt x="924" y="110"/>
                  <a:pt x="870" y="146"/>
                </a:cubicBezTo>
                <a:cubicBezTo>
                  <a:pt x="803" y="179"/>
                  <a:pt x="736" y="219"/>
                  <a:pt x="678" y="266"/>
                </a:cubicBezTo>
                <a:lnTo>
                  <a:pt x="678" y="266"/>
                </a:lnTo>
                <a:cubicBezTo>
                  <a:pt x="558" y="97"/>
                  <a:pt x="365" y="0"/>
                  <a:pt x="1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9"/>
          <p:cNvSpPr/>
          <p:nvPr/>
        </p:nvSpPr>
        <p:spPr>
          <a:xfrm>
            <a:off x="7971880" y="-84424"/>
            <a:ext cx="1825090" cy="501884"/>
          </a:xfrm>
          <a:custGeom>
            <a:rect b="b" l="l" r="r" t="t"/>
            <a:pathLst>
              <a:path extrusionOk="0" h="14629" w="53198">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9"/>
          <p:cNvSpPr/>
          <p:nvPr/>
        </p:nvSpPr>
        <p:spPr>
          <a:xfrm>
            <a:off x="-256325" y="4490361"/>
            <a:ext cx="1470659" cy="404419"/>
          </a:xfrm>
          <a:custGeom>
            <a:rect b="b" l="l" r="r" t="t"/>
            <a:pathLst>
              <a:path extrusionOk="0" h="14629" w="53198">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9"/>
          <p:cNvSpPr txBox="1"/>
          <p:nvPr>
            <p:ph type="title"/>
          </p:nvPr>
        </p:nvSpPr>
        <p:spPr>
          <a:xfrm>
            <a:off x="2135550" y="1769100"/>
            <a:ext cx="4872900" cy="1460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79" name="Google Shape;179;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8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0" name="Shape 180"/>
        <p:cNvGrpSpPr/>
        <p:nvPr/>
      </p:nvGrpSpPr>
      <p:grpSpPr>
        <a:xfrm>
          <a:off x="0" y="0"/>
          <a:ext cx="0" cy="0"/>
          <a:chOff x="0" y="0"/>
          <a:chExt cx="0" cy="0"/>
        </a:xfrm>
      </p:grpSpPr>
      <p:sp>
        <p:nvSpPr>
          <p:cNvPr id="181" name="Google Shape;181;p10"/>
          <p:cNvSpPr/>
          <p:nvPr>
            <p:ph idx="2" type="pic"/>
          </p:nvPr>
        </p:nvSpPr>
        <p:spPr>
          <a:xfrm>
            <a:off x="-6725" y="-3600"/>
            <a:ext cx="9178200" cy="5143500"/>
          </a:xfrm>
          <a:prstGeom prst="rect">
            <a:avLst/>
          </a:prstGeom>
          <a:noFill/>
          <a:ln>
            <a:noFill/>
          </a:ln>
        </p:spPr>
      </p:sp>
      <p:sp>
        <p:nvSpPr>
          <p:cNvPr id="182" name="Google Shape;182;p10"/>
          <p:cNvSpPr txBox="1"/>
          <p:nvPr>
            <p:ph type="title"/>
          </p:nvPr>
        </p:nvSpPr>
        <p:spPr>
          <a:xfrm>
            <a:off x="720000" y="4014450"/>
            <a:ext cx="7704000" cy="572700"/>
          </a:xfrm>
          <a:prstGeom prst="rect">
            <a:avLst/>
          </a:prstGeom>
          <a:solidFill>
            <a:schemeClr val="lt1"/>
          </a:solidFill>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539500"/>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Domine"/>
              <a:buNone/>
              <a:defRPr b="1" sz="3000">
                <a:solidFill>
                  <a:schemeClr val="dk1"/>
                </a:solidFill>
                <a:latin typeface="Domine"/>
                <a:ea typeface="Domine"/>
                <a:cs typeface="Domine"/>
                <a:sym typeface="Domin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1pPr>
            <a:lvl2pPr indent="-317500" lvl="1" marL="914400" rtl="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rtl="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rtl="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rtl="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rtl="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rtl="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rtl="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rtl="0">
              <a:lnSpc>
                <a:spcPct val="100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07" name="Shape 207"/>
        <p:cNvGrpSpPr/>
        <p:nvPr/>
      </p:nvGrpSpPr>
      <p:grpSpPr>
        <a:xfrm>
          <a:off x="0" y="0"/>
          <a:ext cx="0" cy="0"/>
          <a:chOff x="0" y="0"/>
          <a:chExt cx="0" cy="0"/>
        </a:xfrm>
      </p:grpSpPr>
      <p:sp>
        <p:nvSpPr>
          <p:cNvPr id="208" name="Google Shape;208;p1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09" name="Google Shape;209;p1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59"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11.png"/><Relationship Id="rId5" Type="http://schemas.openxmlformats.org/officeDocument/2006/relationships/image" Target="../media/image13.png"/><Relationship Id="rId6"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3.gif"/><Relationship Id="rId5"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8.gif"/><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15"/>
          <p:cNvSpPr txBox="1"/>
          <p:nvPr>
            <p:ph type="ctrTitle"/>
          </p:nvPr>
        </p:nvSpPr>
        <p:spPr>
          <a:xfrm>
            <a:off x="713225" y="808675"/>
            <a:ext cx="4583700" cy="2335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600"/>
              <a:t>Cryptic Chambers: Exploring Medieval Games with Algorithms</a:t>
            </a:r>
            <a:endParaRPr sz="3600"/>
          </a:p>
        </p:txBody>
      </p:sp>
      <p:grpSp>
        <p:nvGrpSpPr>
          <p:cNvPr id="216" name="Google Shape;216;p15"/>
          <p:cNvGrpSpPr/>
          <p:nvPr/>
        </p:nvGrpSpPr>
        <p:grpSpPr>
          <a:xfrm>
            <a:off x="5205705" y="427427"/>
            <a:ext cx="3447942" cy="2380020"/>
            <a:chOff x="5205705" y="658577"/>
            <a:chExt cx="3447942" cy="2380020"/>
          </a:xfrm>
        </p:grpSpPr>
        <p:grpSp>
          <p:nvGrpSpPr>
            <p:cNvPr id="217" name="Google Shape;217;p15"/>
            <p:cNvGrpSpPr/>
            <p:nvPr/>
          </p:nvGrpSpPr>
          <p:grpSpPr>
            <a:xfrm>
              <a:off x="6057985" y="1107880"/>
              <a:ext cx="2452677" cy="1670638"/>
              <a:chOff x="6479785" y="1632505"/>
              <a:chExt cx="2452677" cy="1670638"/>
            </a:xfrm>
          </p:grpSpPr>
          <p:sp>
            <p:nvSpPr>
              <p:cNvPr id="218" name="Google Shape;218;p15"/>
              <p:cNvSpPr/>
              <p:nvPr/>
            </p:nvSpPr>
            <p:spPr>
              <a:xfrm>
                <a:off x="6787832" y="1632505"/>
                <a:ext cx="1834113" cy="1670638"/>
              </a:xfrm>
              <a:custGeom>
                <a:rect b="b" l="l" r="r" t="t"/>
                <a:pathLst>
                  <a:path extrusionOk="0" h="48696" w="53461">
                    <a:moveTo>
                      <a:pt x="26734" y="1"/>
                    </a:moveTo>
                    <a:cubicBezTo>
                      <a:pt x="20503" y="1"/>
                      <a:pt x="14271" y="2379"/>
                      <a:pt x="9514" y="7136"/>
                    </a:cubicBezTo>
                    <a:cubicBezTo>
                      <a:pt x="0" y="16640"/>
                      <a:pt x="0" y="32055"/>
                      <a:pt x="9514" y="41568"/>
                    </a:cubicBezTo>
                    <a:cubicBezTo>
                      <a:pt x="14271" y="46320"/>
                      <a:pt x="20503" y="48696"/>
                      <a:pt x="26734" y="48696"/>
                    </a:cubicBezTo>
                    <a:cubicBezTo>
                      <a:pt x="32965" y="48696"/>
                      <a:pt x="39195" y="46320"/>
                      <a:pt x="43946" y="41568"/>
                    </a:cubicBezTo>
                    <a:cubicBezTo>
                      <a:pt x="53460" y="32055"/>
                      <a:pt x="53460" y="16640"/>
                      <a:pt x="43946" y="7136"/>
                    </a:cubicBezTo>
                    <a:cubicBezTo>
                      <a:pt x="39195" y="2379"/>
                      <a:pt x="32965" y="1"/>
                      <a:pt x="267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5"/>
              <p:cNvSpPr/>
              <p:nvPr/>
            </p:nvSpPr>
            <p:spPr>
              <a:xfrm>
                <a:off x="8140954" y="2109310"/>
                <a:ext cx="562025" cy="45801"/>
              </a:xfrm>
              <a:custGeom>
                <a:rect b="b" l="l" r="r" t="t"/>
                <a:pathLst>
                  <a:path extrusionOk="0" h="1335" w="16382">
                    <a:moveTo>
                      <a:pt x="8191" y="1"/>
                    </a:moveTo>
                    <a:cubicBezTo>
                      <a:pt x="3665" y="1"/>
                      <a:pt x="0" y="295"/>
                      <a:pt x="0" y="673"/>
                    </a:cubicBezTo>
                    <a:cubicBezTo>
                      <a:pt x="0" y="1040"/>
                      <a:pt x="3665" y="1334"/>
                      <a:pt x="8191" y="1334"/>
                    </a:cubicBezTo>
                    <a:cubicBezTo>
                      <a:pt x="12706" y="1334"/>
                      <a:pt x="16382" y="1040"/>
                      <a:pt x="16382" y="673"/>
                    </a:cubicBezTo>
                    <a:cubicBezTo>
                      <a:pt x="16382" y="305"/>
                      <a:pt x="12706" y="1"/>
                      <a:pt x="8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5"/>
              <p:cNvSpPr/>
              <p:nvPr/>
            </p:nvSpPr>
            <p:spPr>
              <a:xfrm>
                <a:off x="6642986" y="2398968"/>
                <a:ext cx="562060" cy="46144"/>
              </a:xfrm>
              <a:custGeom>
                <a:rect b="b" l="l" r="r" t="t"/>
                <a:pathLst>
                  <a:path extrusionOk="0" h="1345" w="16383">
                    <a:moveTo>
                      <a:pt x="8191" y="0"/>
                    </a:moveTo>
                    <a:cubicBezTo>
                      <a:pt x="3666" y="0"/>
                      <a:pt x="1" y="305"/>
                      <a:pt x="1" y="673"/>
                    </a:cubicBezTo>
                    <a:cubicBezTo>
                      <a:pt x="1" y="1040"/>
                      <a:pt x="3666" y="1345"/>
                      <a:pt x="8191" y="1345"/>
                    </a:cubicBezTo>
                    <a:cubicBezTo>
                      <a:pt x="12707" y="1345"/>
                      <a:pt x="16382" y="1040"/>
                      <a:pt x="16382" y="673"/>
                    </a:cubicBezTo>
                    <a:cubicBezTo>
                      <a:pt x="16382" y="305"/>
                      <a:pt x="12717" y="0"/>
                      <a:pt x="8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5"/>
              <p:cNvSpPr/>
              <p:nvPr/>
            </p:nvSpPr>
            <p:spPr>
              <a:xfrm>
                <a:off x="8370437" y="2248393"/>
                <a:ext cx="562025" cy="45766"/>
              </a:xfrm>
              <a:custGeom>
                <a:rect b="b" l="l" r="r" t="t"/>
                <a:pathLst>
                  <a:path extrusionOk="0" h="1334" w="16382">
                    <a:moveTo>
                      <a:pt x="8191" y="0"/>
                    </a:moveTo>
                    <a:cubicBezTo>
                      <a:pt x="3665" y="0"/>
                      <a:pt x="0" y="294"/>
                      <a:pt x="0" y="662"/>
                    </a:cubicBezTo>
                    <a:cubicBezTo>
                      <a:pt x="0" y="1040"/>
                      <a:pt x="3676" y="1334"/>
                      <a:pt x="8191" y="1334"/>
                    </a:cubicBezTo>
                    <a:cubicBezTo>
                      <a:pt x="12707" y="1334"/>
                      <a:pt x="16382" y="1040"/>
                      <a:pt x="16382" y="662"/>
                    </a:cubicBezTo>
                    <a:cubicBezTo>
                      <a:pt x="16382" y="294"/>
                      <a:pt x="12717" y="0"/>
                      <a:pt x="8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5"/>
              <p:cNvSpPr/>
              <p:nvPr/>
            </p:nvSpPr>
            <p:spPr>
              <a:xfrm>
                <a:off x="6479785" y="2483982"/>
                <a:ext cx="561682" cy="45801"/>
              </a:xfrm>
              <a:custGeom>
                <a:rect b="b" l="l" r="r" t="t"/>
                <a:pathLst>
                  <a:path extrusionOk="0" h="1335" w="16372">
                    <a:moveTo>
                      <a:pt x="8191" y="1"/>
                    </a:moveTo>
                    <a:cubicBezTo>
                      <a:pt x="3666" y="1"/>
                      <a:pt x="1" y="295"/>
                      <a:pt x="1" y="662"/>
                    </a:cubicBezTo>
                    <a:cubicBezTo>
                      <a:pt x="1" y="1030"/>
                      <a:pt x="3666" y="1334"/>
                      <a:pt x="8191" y="1334"/>
                    </a:cubicBezTo>
                    <a:cubicBezTo>
                      <a:pt x="12707" y="1334"/>
                      <a:pt x="16372" y="1030"/>
                      <a:pt x="16372" y="662"/>
                    </a:cubicBezTo>
                    <a:cubicBezTo>
                      <a:pt x="16372" y="295"/>
                      <a:pt x="12707" y="1"/>
                      <a:pt x="8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5"/>
              <p:cNvSpPr/>
              <p:nvPr/>
            </p:nvSpPr>
            <p:spPr>
              <a:xfrm>
                <a:off x="8255884" y="2773641"/>
                <a:ext cx="561682" cy="46144"/>
              </a:xfrm>
              <a:custGeom>
                <a:rect b="b" l="l" r="r" t="t"/>
                <a:pathLst>
                  <a:path extrusionOk="0" h="1345" w="16372">
                    <a:moveTo>
                      <a:pt x="8180" y="0"/>
                    </a:moveTo>
                    <a:cubicBezTo>
                      <a:pt x="3665" y="0"/>
                      <a:pt x="0" y="305"/>
                      <a:pt x="0" y="672"/>
                    </a:cubicBezTo>
                    <a:cubicBezTo>
                      <a:pt x="0" y="1040"/>
                      <a:pt x="3665" y="1344"/>
                      <a:pt x="8180" y="1344"/>
                    </a:cubicBezTo>
                    <a:cubicBezTo>
                      <a:pt x="12706" y="1344"/>
                      <a:pt x="16371" y="1040"/>
                      <a:pt x="16371" y="672"/>
                    </a:cubicBezTo>
                    <a:cubicBezTo>
                      <a:pt x="16371" y="305"/>
                      <a:pt x="12706" y="0"/>
                      <a:pt x="81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4" name="Google Shape;224;p15"/>
            <p:cNvSpPr/>
            <p:nvPr/>
          </p:nvSpPr>
          <p:spPr>
            <a:xfrm>
              <a:off x="6828556" y="2536712"/>
              <a:ext cx="1825090" cy="501884"/>
            </a:xfrm>
            <a:custGeom>
              <a:rect b="b" l="l" r="r" t="t"/>
              <a:pathLst>
                <a:path extrusionOk="0" h="14629" w="53198">
                  <a:moveTo>
                    <a:pt x="20676" y="0"/>
                  </a:moveTo>
                  <a:cubicBezTo>
                    <a:pt x="18587" y="1166"/>
                    <a:pt x="17421" y="2552"/>
                    <a:pt x="17421" y="2552"/>
                  </a:cubicBezTo>
                  <a:lnTo>
                    <a:pt x="16728" y="8590"/>
                  </a:lnTo>
                  <a:cubicBezTo>
                    <a:pt x="15625" y="9191"/>
                    <a:pt x="14524" y="9362"/>
                    <a:pt x="13628" y="9362"/>
                  </a:cubicBezTo>
                  <a:cubicBezTo>
                    <a:pt x="12442" y="9362"/>
                    <a:pt x="11614" y="9063"/>
                    <a:pt x="11614" y="9063"/>
                  </a:cubicBezTo>
                  <a:lnTo>
                    <a:pt x="7897" y="10449"/>
                  </a:lnTo>
                  <a:lnTo>
                    <a:pt x="4883" y="12780"/>
                  </a:lnTo>
                  <a:lnTo>
                    <a:pt x="0" y="14397"/>
                  </a:lnTo>
                  <a:lnTo>
                    <a:pt x="10448" y="14628"/>
                  </a:lnTo>
                  <a:lnTo>
                    <a:pt x="53198" y="14628"/>
                  </a:lnTo>
                  <a:lnTo>
                    <a:pt x="36470" y="13000"/>
                  </a:lnTo>
                  <a:lnTo>
                    <a:pt x="35073" y="9756"/>
                  </a:lnTo>
                  <a:lnTo>
                    <a:pt x="32521" y="7424"/>
                  </a:lnTo>
                  <a:lnTo>
                    <a:pt x="29035" y="7193"/>
                  </a:lnTo>
                  <a:lnTo>
                    <a:pt x="24866" y="2783"/>
                  </a:lnTo>
                  <a:lnTo>
                    <a:pt x="206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5"/>
            <p:cNvSpPr/>
            <p:nvPr/>
          </p:nvSpPr>
          <p:spPr>
            <a:xfrm>
              <a:off x="7120987" y="2634009"/>
              <a:ext cx="158685" cy="59392"/>
            </a:xfrm>
            <a:custGeom>
              <a:rect b="b" l="l" r="r" t="t"/>
              <a:pathLst>
                <a:path extrusionOk="0" h="387" w="1034">
                  <a:moveTo>
                    <a:pt x="186" y="1"/>
                  </a:moveTo>
                  <a:cubicBezTo>
                    <a:pt x="125" y="1"/>
                    <a:pt x="62" y="12"/>
                    <a:pt x="1" y="36"/>
                  </a:cubicBezTo>
                  <a:cubicBezTo>
                    <a:pt x="14" y="34"/>
                    <a:pt x="27" y="34"/>
                    <a:pt x="40" y="34"/>
                  </a:cubicBezTo>
                  <a:cubicBezTo>
                    <a:pt x="210" y="34"/>
                    <a:pt x="385" y="141"/>
                    <a:pt x="435" y="325"/>
                  </a:cubicBezTo>
                  <a:cubicBezTo>
                    <a:pt x="435" y="343"/>
                    <a:pt x="472" y="380"/>
                    <a:pt x="490" y="380"/>
                  </a:cubicBezTo>
                  <a:cubicBezTo>
                    <a:pt x="503" y="384"/>
                    <a:pt x="517" y="386"/>
                    <a:pt x="530" y="386"/>
                  </a:cubicBezTo>
                  <a:cubicBezTo>
                    <a:pt x="569" y="386"/>
                    <a:pt x="603" y="366"/>
                    <a:pt x="617" y="325"/>
                  </a:cubicBezTo>
                  <a:cubicBezTo>
                    <a:pt x="635" y="235"/>
                    <a:pt x="689" y="162"/>
                    <a:pt x="779" y="108"/>
                  </a:cubicBezTo>
                  <a:cubicBezTo>
                    <a:pt x="811" y="84"/>
                    <a:pt x="853" y="71"/>
                    <a:pt x="895" y="71"/>
                  </a:cubicBezTo>
                  <a:cubicBezTo>
                    <a:pt x="949" y="71"/>
                    <a:pt x="1002" y="93"/>
                    <a:pt x="1033" y="144"/>
                  </a:cubicBezTo>
                  <a:cubicBezTo>
                    <a:pt x="990" y="58"/>
                    <a:pt x="902" y="6"/>
                    <a:pt x="804" y="6"/>
                  </a:cubicBezTo>
                  <a:cubicBezTo>
                    <a:pt x="778" y="6"/>
                    <a:pt x="752" y="10"/>
                    <a:pt x="725" y="17"/>
                  </a:cubicBezTo>
                  <a:cubicBezTo>
                    <a:pt x="656" y="41"/>
                    <a:pt x="587" y="86"/>
                    <a:pt x="527" y="139"/>
                  </a:cubicBezTo>
                  <a:lnTo>
                    <a:pt x="527" y="139"/>
                  </a:lnTo>
                  <a:cubicBezTo>
                    <a:pt x="434" y="50"/>
                    <a:pt x="313" y="1"/>
                    <a:pt x="1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5"/>
            <p:cNvSpPr/>
            <p:nvPr/>
          </p:nvSpPr>
          <p:spPr>
            <a:xfrm>
              <a:off x="6570738" y="2693402"/>
              <a:ext cx="150245" cy="79496"/>
            </a:xfrm>
            <a:custGeom>
              <a:rect b="b" l="l" r="r" t="t"/>
              <a:pathLst>
                <a:path extrusionOk="0" h="518" w="979">
                  <a:moveTo>
                    <a:pt x="923" y="1"/>
                  </a:moveTo>
                  <a:cubicBezTo>
                    <a:pt x="830" y="1"/>
                    <a:pt x="734" y="38"/>
                    <a:pt x="689" y="114"/>
                  </a:cubicBezTo>
                  <a:cubicBezTo>
                    <a:pt x="647" y="155"/>
                    <a:pt x="612" y="208"/>
                    <a:pt x="586" y="263"/>
                  </a:cubicBezTo>
                  <a:lnTo>
                    <a:pt x="586" y="263"/>
                  </a:lnTo>
                  <a:cubicBezTo>
                    <a:pt x="506" y="213"/>
                    <a:pt x="416" y="188"/>
                    <a:pt x="325" y="188"/>
                  </a:cubicBezTo>
                  <a:cubicBezTo>
                    <a:pt x="209" y="188"/>
                    <a:pt x="93" y="229"/>
                    <a:pt x="1" y="313"/>
                  </a:cubicBezTo>
                  <a:cubicBezTo>
                    <a:pt x="21" y="311"/>
                    <a:pt x="41" y="310"/>
                    <a:pt x="62" y="310"/>
                  </a:cubicBezTo>
                  <a:cubicBezTo>
                    <a:pt x="240" y="310"/>
                    <a:pt x="417" y="380"/>
                    <a:pt x="580" y="494"/>
                  </a:cubicBezTo>
                  <a:cubicBezTo>
                    <a:pt x="580" y="494"/>
                    <a:pt x="598" y="512"/>
                    <a:pt x="598" y="512"/>
                  </a:cubicBezTo>
                  <a:cubicBezTo>
                    <a:pt x="608" y="516"/>
                    <a:pt x="617" y="517"/>
                    <a:pt x="627" y="517"/>
                  </a:cubicBezTo>
                  <a:cubicBezTo>
                    <a:pt x="671" y="517"/>
                    <a:pt x="710" y="485"/>
                    <a:pt x="725" y="440"/>
                  </a:cubicBezTo>
                  <a:cubicBezTo>
                    <a:pt x="743" y="367"/>
                    <a:pt x="779" y="277"/>
                    <a:pt x="797" y="204"/>
                  </a:cubicBezTo>
                  <a:cubicBezTo>
                    <a:pt x="834" y="114"/>
                    <a:pt x="906" y="41"/>
                    <a:pt x="978" y="5"/>
                  </a:cubicBezTo>
                  <a:cubicBezTo>
                    <a:pt x="960" y="2"/>
                    <a:pt x="942" y="1"/>
                    <a:pt x="9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5"/>
            <p:cNvSpPr/>
            <p:nvPr/>
          </p:nvSpPr>
          <p:spPr>
            <a:xfrm>
              <a:off x="7516956" y="2207088"/>
              <a:ext cx="197513" cy="118170"/>
            </a:xfrm>
            <a:custGeom>
              <a:rect b="b" l="l" r="r" t="t"/>
              <a:pathLst>
                <a:path extrusionOk="0" h="770" w="1287">
                  <a:moveTo>
                    <a:pt x="1" y="0"/>
                  </a:moveTo>
                  <a:cubicBezTo>
                    <a:pt x="273" y="73"/>
                    <a:pt x="454" y="344"/>
                    <a:pt x="417" y="634"/>
                  </a:cubicBezTo>
                  <a:cubicBezTo>
                    <a:pt x="417" y="670"/>
                    <a:pt x="417" y="706"/>
                    <a:pt x="454" y="743"/>
                  </a:cubicBezTo>
                  <a:cubicBezTo>
                    <a:pt x="481" y="761"/>
                    <a:pt x="512" y="770"/>
                    <a:pt x="542" y="770"/>
                  </a:cubicBezTo>
                  <a:cubicBezTo>
                    <a:pt x="571" y="770"/>
                    <a:pt x="598" y="761"/>
                    <a:pt x="617" y="743"/>
                  </a:cubicBezTo>
                  <a:cubicBezTo>
                    <a:pt x="707" y="634"/>
                    <a:pt x="834" y="562"/>
                    <a:pt x="961" y="525"/>
                  </a:cubicBezTo>
                  <a:cubicBezTo>
                    <a:pt x="975" y="524"/>
                    <a:pt x="990" y="523"/>
                    <a:pt x="1004" y="523"/>
                  </a:cubicBezTo>
                  <a:cubicBezTo>
                    <a:pt x="1130" y="523"/>
                    <a:pt x="1238" y="594"/>
                    <a:pt x="1287" y="725"/>
                  </a:cubicBezTo>
                  <a:cubicBezTo>
                    <a:pt x="1287" y="634"/>
                    <a:pt x="1250" y="562"/>
                    <a:pt x="1196" y="507"/>
                  </a:cubicBezTo>
                  <a:cubicBezTo>
                    <a:pt x="1124" y="453"/>
                    <a:pt x="1051" y="417"/>
                    <a:pt x="961" y="399"/>
                  </a:cubicBezTo>
                  <a:cubicBezTo>
                    <a:pt x="841" y="399"/>
                    <a:pt x="730" y="414"/>
                    <a:pt x="626" y="451"/>
                  </a:cubicBezTo>
                  <a:lnTo>
                    <a:pt x="626" y="451"/>
                  </a:lnTo>
                  <a:cubicBezTo>
                    <a:pt x="525" y="198"/>
                    <a:pt x="281" y="15"/>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5"/>
            <p:cNvSpPr/>
            <p:nvPr/>
          </p:nvSpPr>
          <p:spPr>
            <a:xfrm rot="-915881">
              <a:off x="6826110" y="861452"/>
              <a:ext cx="1678306" cy="1023574"/>
            </a:xfrm>
            <a:custGeom>
              <a:rect b="b" l="l" r="r" t="t"/>
              <a:pathLst>
                <a:path extrusionOk="0" h="26888" w="44087">
                  <a:moveTo>
                    <a:pt x="9707" y="17633"/>
                  </a:moveTo>
                  <a:cubicBezTo>
                    <a:pt x="9705" y="17634"/>
                    <a:pt x="9703" y="17635"/>
                    <a:pt x="9702" y="17636"/>
                  </a:cubicBezTo>
                  <a:lnTo>
                    <a:pt x="9702" y="17636"/>
                  </a:lnTo>
                  <a:cubicBezTo>
                    <a:pt x="9703" y="17635"/>
                    <a:pt x="9705" y="17634"/>
                    <a:pt x="9707" y="17633"/>
                  </a:cubicBezTo>
                  <a:close/>
                  <a:moveTo>
                    <a:pt x="25549" y="0"/>
                  </a:moveTo>
                  <a:cubicBezTo>
                    <a:pt x="25403" y="0"/>
                    <a:pt x="25265" y="13"/>
                    <a:pt x="25158" y="37"/>
                  </a:cubicBezTo>
                  <a:cubicBezTo>
                    <a:pt x="24847" y="119"/>
                    <a:pt x="24504" y="364"/>
                    <a:pt x="24209" y="528"/>
                  </a:cubicBezTo>
                  <a:cubicBezTo>
                    <a:pt x="23751" y="757"/>
                    <a:pt x="23260" y="954"/>
                    <a:pt x="22785" y="1183"/>
                  </a:cubicBezTo>
                  <a:cubicBezTo>
                    <a:pt x="22098" y="1477"/>
                    <a:pt x="21443" y="1821"/>
                    <a:pt x="20788" y="2165"/>
                  </a:cubicBezTo>
                  <a:cubicBezTo>
                    <a:pt x="20510" y="2312"/>
                    <a:pt x="20264" y="2541"/>
                    <a:pt x="20084" y="2820"/>
                  </a:cubicBezTo>
                  <a:cubicBezTo>
                    <a:pt x="19642" y="3360"/>
                    <a:pt x="19184" y="3867"/>
                    <a:pt x="18807" y="4456"/>
                  </a:cubicBezTo>
                  <a:cubicBezTo>
                    <a:pt x="18529" y="4931"/>
                    <a:pt x="18202" y="5373"/>
                    <a:pt x="17825" y="5782"/>
                  </a:cubicBezTo>
                  <a:cubicBezTo>
                    <a:pt x="17662" y="5635"/>
                    <a:pt x="17531" y="5439"/>
                    <a:pt x="17449" y="5242"/>
                  </a:cubicBezTo>
                  <a:cubicBezTo>
                    <a:pt x="17432" y="4980"/>
                    <a:pt x="17465" y="4735"/>
                    <a:pt x="17563" y="4522"/>
                  </a:cubicBezTo>
                  <a:lnTo>
                    <a:pt x="17563" y="4522"/>
                  </a:lnTo>
                  <a:cubicBezTo>
                    <a:pt x="17040" y="4571"/>
                    <a:pt x="16991" y="5177"/>
                    <a:pt x="16925" y="5602"/>
                  </a:cubicBezTo>
                  <a:cubicBezTo>
                    <a:pt x="16876" y="5831"/>
                    <a:pt x="16925" y="6077"/>
                    <a:pt x="17040" y="6290"/>
                  </a:cubicBezTo>
                  <a:cubicBezTo>
                    <a:pt x="17187" y="6453"/>
                    <a:pt x="17302" y="6650"/>
                    <a:pt x="17383" y="6863"/>
                  </a:cubicBezTo>
                  <a:lnTo>
                    <a:pt x="17400" y="6863"/>
                  </a:lnTo>
                  <a:cubicBezTo>
                    <a:pt x="17383" y="7321"/>
                    <a:pt x="17547" y="7910"/>
                    <a:pt x="17547" y="8434"/>
                  </a:cubicBezTo>
                  <a:cubicBezTo>
                    <a:pt x="17531" y="9416"/>
                    <a:pt x="17416" y="10398"/>
                    <a:pt x="17203" y="11364"/>
                  </a:cubicBezTo>
                  <a:cubicBezTo>
                    <a:pt x="17072" y="11937"/>
                    <a:pt x="17040" y="12461"/>
                    <a:pt x="16696" y="12952"/>
                  </a:cubicBezTo>
                  <a:cubicBezTo>
                    <a:pt x="16156" y="13688"/>
                    <a:pt x="15485" y="14294"/>
                    <a:pt x="14846" y="14965"/>
                  </a:cubicBezTo>
                  <a:cubicBezTo>
                    <a:pt x="14584" y="15227"/>
                    <a:pt x="14290" y="15456"/>
                    <a:pt x="13995" y="15685"/>
                  </a:cubicBezTo>
                  <a:cubicBezTo>
                    <a:pt x="13766" y="15833"/>
                    <a:pt x="13520" y="15964"/>
                    <a:pt x="13275" y="16094"/>
                  </a:cubicBezTo>
                  <a:cubicBezTo>
                    <a:pt x="13455" y="15456"/>
                    <a:pt x="13488" y="14785"/>
                    <a:pt x="13357" y="14130"/>
                  </a:cubicBezTo>
                  <a:cubicBezTo>
                    <a:pt x="13259" y="13557"/>
                    <a:pt x="13078" y="13017"/>
                    <a:pt x="13062" y="12395"/>
                  </a:cubicBezTo>
                  <a:cubicBezTo>
                    <a:pt x="13062" y="12084"/>
                    <a:pt x="13062" y="11397"/>
                    <a:pt x="13177" y="11069"/>
                  </a:cubicBezTo>
                  <a:cubicBezTo>
                    <a:pt x="13259" y="10906"/>
                    <a:pt x="13406" y="10791"/>
                    <a:pt x="13586" y="10775"/>
                  </a:cubicBezTo>
                  <a:cubicBezTo>
                    <a:pt x="13615" y="10771"/>
                    <a:pt x="13642" y="10770"/>
                    <a:pt x="13667" y="10770"/>
                  </a:cubicBezTo>
                  <a:cubicBezTo>
                    <a:pt x="13886" y="10770"/>
                    <a:pt x="13983" y="10890"/>
                    <a:pt x="14159" y="11037"/>
                  </a:cubicBezTo>
                  <a:cubicBezTo>
                    <a:pt x="14192" y="10513"/>
                    <a:pt x="13897" y="10398"/>
                    <a:pt x="13520" y="10284"/>
                  </a:cubicBezTo>
                  <a:cubicBezTo>
                    <a:pt x="13471" y="10136"/>
                    <a:pt x="13406" y="9989"/>
                    <a:pt x="13324" y="9858"/>
                  </a:cubicBezTo>
                  <a:cubicBezTo>
                    <a:pt x="13209" y="9531"/>
                    <a:pt x="13078" y="9220"/>
                    <a:pt x="12964" y="8892"/>
                  </a:cubicBezTo>
                  <a:cubicBezTo>
                    <a:pt x="12833" y="8565"/>
                    <a:pt x="12898" y="8287"/>
                    <a:pt x="12948" y="7927"/>
                  </a:cubicBezTo>
                  <a:cubicBezTo>
                    <a:pt x="12997" y="7550"/>
                    <a:pt x="13209" y="7108"/>
                    <a:pt x="13226" y="6732"/>
                  </a:cubicBezTo>
                  <a:cubicBezTo>
                    <a:pt x="13340" y="6486"/>
                    <a:pt x="13553" y="6290"/>
                    <a:pt x="13831" y="6224"/>
                  </a:cubicBezTo>
                  <a:cubicBezTo>
                    <a:pt x="13909" y="6200"/>
                    <a:pt x="13972" y="6187"/>
                    <a:pt x="14026" y="6187"/>
                  </a:cubicBezTo>
                  <a:cubicBezTo>
                    <a:pt x="14154" y="6187"/>
                    <a:pt x="14230" y="6259"/>
                    <a:pt x="14322" y="6421"/>
                  </a:cubicBezTo>
                  <a:cubicBezTo>
                    <a:pt x="14355" y="6421"/>
                    <a:pt x="14388" y="6404"/>
                    <a:pt x="14421" y="6404"/>
                  </a:cubicBezTo>
                  <a:cubicBezTo>
                    <a:pt x="14372" y="5897"/>
                    <a:pt x="14142" y="5700"/>
                    <a:pt x="13651" y="5569"/>
                  </a:cubicBezTo>
                  <a:cubicBezTo>
                    <a:pt x="13488" y="5406"/>
                    <a:pt x="13373" y="5193"/>
                    <a:pt x="13324" y="4964"/>
                  </a:cubicBezTo>
                  <a:cubicBezTo>
                    <a:pt x="13242" y="4489"/>
                    <a:pt x="13242" y="4031"/>
                    <a:pt x="13324" y="3556"/>
                  </a:cubicBezTo>
                  <a:cubicBezTo>
                    <a:pt x="13373" y="3229"/>
                    <a:pt x="13324" y="2820"/>
                    <a:pt x="13570" y="2590"/>
                  </a:cubicBezTo>
                  <a:cubicBezTo>
                    <a:pt x="13717" y="2459"/>
                    <a:pt x="13897" y="2345"/>
                    <a:pt x="14110" y="2296"/>
                  </a:cubicBezTo>
                  <a:cubicBezTo>
                    <a:pt x="14162" y="2277"/>
                    <a:pt x="14208" y="2270"/>
                    <a:pt x="14251" y="2270"/>
                  </a:cubicBezTo>
                  <a:cubicBezTo>
                    <a:pt x="14396" y="2270"/>
                    <a:pt x="14502" y="2356"/>
                    <a:pt x="14666" y="2394"/>
                  </a:cubicBezTo>
                  <a:cubicBezTo>
                    <a:pt x="14666" y="2108"/>
                    <a:pt x="14180" y="1834"/>
                    <a:pt x="13828" y="1834"/>
                  </a:cubicBezTo>
                  <a:cubicBezTo>
                    <a:pt x="13756" y="1834"/>
                    <a:pt x="13690" y="1845"/>
                    <a:pt x="13635" y="1870"/>
                  </a:cubicBezTo>
                  <a:lnTo>
                    <a:pt x="13619" y="1870"/>
                  </a:lnTo>
                  <a:cubicBezTo>
                    <a:pt x="13308" y="1968"/>
                    <a:pt x="12882" y="2492"/>
                    <a:pt x="12686" y="2656"/>
                  </a:cubicBezTo>
                  <a:cubicBezTo>
                    <a:pt x="11916" y="3376"/>
                    <a:pt x="11278" y="4227"/>
                    <a:pt x="10525" y="4964"/>
                  </a:cubicBezTo>
                  <a:cubicBezTo>
                    <a:pt x="10214" y="5275"/>
                    <a:pt x="9690" y="5635"/>
                    <a:pt x="9461" y="6028"/>
                  </a:cubicBezTo>
                  <a:cubicBezTo>
                    <a:pt x="9346" y="6290"/>
                    <a:pt x="9248" y="6568"/>
                    <a:pt x="9199" y="6846"/>
                  </a:cubicBezTo>
                  <a:cubicBezTo>
                    <a:pt x="8904" y="7747"/>
                    <a:pt x="8675" y="8663"/>
                    <a:pt x="8479" y="9596"/>
                  </a:cubicBezTo>
                  <a:cubicBezTo>
                    <a:pt x="8348" y="10235"/>
                    <a:pt x="8299" y="10906"/>
                    <a:pt x="8152" y="11528"/>
                  </a:cubicBezTo>
                  <a:cubicBezTo>
                    <a:pt x="7710" y="11413"/>
                    <a:pt x="7775" y="10873"/>
                    <a:pt x="7628" y="10480"/>
                  </a:cubicBezTo>
                  <a:cubicBezTo>
                    <a:pt x="7366" y="10611"/>
                    <a:pt x="7415" y="11298"/>
                    <a:pt x="7448" y="11544"/>
                  </a:cubicBezTo>
                  <a:cubicBezTo>
                    <a:pt x="7464" y="11740"/>
                    <a:pt x="7530" y="11920"/>
                    <a:pt x="7660" y="12051"/>
                  </a:cubicBezTo>
                  <a:cubicBezTo>
                    <a:pt x="7710" y="12101"/>
                    <a:pt x="7775" y="12150"/>
                    <a:pt x="7841" y="12199"/>
                  </a:cubicBezTo>
                  <a:cubicBezTo>
                    <a:pt x="7890" y="12215"/>
                    <a:pt x="7922" y="12281"/>
                    <a:pt x="7939" y="12281"/>
                  </a:cubicBezTo>
                  <a:cubicBezTo>
                    <a:pt x="7971" y="12412"/>
                    <a:pt x="8053" y="12379"/>
                    <a:pt x="8135" y="12428"/>
                  </a:cubicBezTo>
                  <a:cubicBezTo>
                    <a:pt x="8266" y="12510"/>
                    <a:pt x="8381" y="12624"/>
                    <a:pt x="8479" y="12739"/>
                  </a:cubicBezTo>
                  <a:cubicBezTo>
                    <a:pt x="8708" y="13034"/>
                    <a:pt x="8986" y="13279"/>
                    <a:pt x="9232" y="13557"/>
                  </a:cubicBezTo>
                  <a:cubicBezTo>
                    <a:pt x="9559" y="13934"/>
                    <a:pt x="9837" y="14343"/>
                    <a:pt x="10067" y="14769"/>
                  </a:cubicBezTo>
                  <a:cubicBezTo>
                    <a:pt x="10329" y="15260"/>
                    <a:pt x="10525" y="15767"/>
                    <a:pt x="10689" y="16291"/>
                  </a:cubicBezTo>
                  <a:cubicBezTo>
                    <a:pt x="10754" y="16504"/>
                    <a:pt x="10803" y="17027"/>
                    <a:pt x="10934" y="17273"/>
                  </a:cubicBezTo>
                  <a:cubicBezTo>
                    <a:pt x="10427" y="17469"/>
                    <a:pt x="10018" y="17960"/>
                    <a:pt x="9576" y="18255"/>
                  </a:cubicBezTo>
                  <a:lnTo>
                    <a:pt x="9559" y="18239"/>
                  </a:lnTo>
                  <a:cubicBezTo>
                    <a:pt x="9543" y="18077"/>
                    <a:pt x="9575" y="17707"/>
                    <a:pt x="9702" y="17636"/>
                  </a:cubicBezTo>
                  <a:lnTo>
                    <a:pt x="9702" y="17636"/>
                  </a:lnTo>
                  <a:cubicBezTo>
                    <a:pt x="9180" y="17914"/>
                    <a:pt x="8756" y="18338"/>
                    <a:pt x="8479" y="18861"/>
                  </a:cubicBezTo>
                  <a:cubicBezTo>
                    <a:pt x="8332" y="19172"/>
                    <a:pt x="8037" y="19597"/>
                    <a:pt x="7939" y="19941"/>
                  </a:cubicBezTo>
                  <a:cubicBezTo>
                    <a:pt x="7841" y="19761"/>
                    <a:pt x="7791" y="19548"/>
                    <a:pt x="7775" y="19352"/>
                  </a:cubicBezTo>
                  <a:cubicBezTo>
                    <a:pt x="7120" y="20039"/>
                    <a:pt x="7104" y="21005"/>
                    <a:pt x="6875" y="21856"/>
                  </a:cubicBezTo>
                  <a:cubicBezTo>
                    <a:pt x="6744" y="21676"/>
                    <a:pt x="6695" y="21463"/>
                    <a:pt x="6760" y="21251"/>
                  </a:cubicBezTo>
                  <a:lnTo>
                    <a:pt x="6760" y="21251"/>
                  </a:lnTo>
                  <a:cubicBezTo>
                    <a:pt x="6220" y="21529"/>
                    <a:pt x="6089" y="22364"/>
                    <a:pt x="5925" y="22887"/>
                  </a:cubicBezTo>
                  <a:cubicBezTo>
                    <a:pt x="5827" y="23166"/>
                    <a:pt x="5680" y="23755"/>
                    <a:pt x="5402" y="24000"/>
                  </a:cubicBezTo>
                  <a:cubicBezTo>
                    <a:pt x="5451" y="23853"/>
                    <a:pt x="5483" y="23689"/>
                    <a:pt x="5516" y="23542"/>
                  </a:cubicBezTo>
                  <a:lnTo>
                    <a:pt x="5516" y="23542"/>
                  </a:lnTo>
                  <a:cubicBezTo>
                    <a:pt x="5271" y="23755"/>
                    <a:pt x="5107" y="24017"/>
                    <a:pt x="4812" y="24197"/>
                  </a:cubicBezTo>
                  <a:cubicBezTo>
                    <a:pt x="4829" y="24082"/>
                    <a:pt x="4878" y="23984"/>
                    <a:pt x="4927" y="23870"/>
                  </a:cubicBezTo>
                  <a:lnTo>
                    <a:pt x="4927" y="23870"/>
                  </a:lnTo>
                  <a:cubicBezTo>
                    <a:pt x="4731" y="23951"/>
                    <a:pt x="4567" y="24131"/>
                    <a:pt x="4370" y="24181"/>
                  </a:cubicBezTo>
                  <a:cubicBezTo>
                    <a:pt x="4436" y="24050"/>
                    <a:pt x="4518" y="23919"/>
                    <a:pt x="4632" y="23820"/>
                  </a:cubicBezTo>
                  <a:lnTo>
                    <a:pt x="4632" y="23820"/>
                  </a:lnTo>
                  <a:cubicBezTo>
                    <a:pt x="4436" y="23935"/>
                    <a:pt x="4223" y="24033"/>
                    <a:pt x="4010" y="24115"/>
                  </a:cubicBezTo>
                  <a:cubicBezTo>
                    <a:pt x="4207" y="23902"/>
                    <a:pt x="4436" y="23722"/>
                    <a:pt x="4714" y="23591"/>
                  </a:cubicBezTo>
                  <a:cubicBezTo>
                    <a:pt x="4894" y="23509"/>
                    <a:pt x="5222" y="23591"/>
                    <a:pt x="5353" y="23444"/>
                  </a:cubicBezTo>
                  <a:cubicBezTo>
                    <a:pt x="5353" y="23351"/>
                    <a:pt x="5256" y="23319"/>
                    <a:pt x="5128" y="23319"/>
                  </a:cubicBezTo>
                  <a:cubicBezTo>
                    <a:pt x="4920" y="23319"/>
                    <a:pt x="4632" y="23403"/>
                    <a:pt x="4550" y="23444"/>
                  </a:cubicBezTo>
                  <a:cubicBezTo>
                    <a:pt x="4274" y="23598"/>
                    <a:pt x="3953" y="23939"/>
                    <a:pt x="3617" y="23939"/>
                  </a:cubicBezTo>
                  <a:cubicBezTo>
                    <a:pt x="3595" y="23939"/>
                    <a:pt x="3574" y="23938"/>
                    <a:pt x="3552" y="23935"/>
                  </a:cubicBezTo>
                  <a:cubicBezTo>
                    <a:pt x="3585" y="23870"/>
                    <a:pt x="3634" y="23739"/>
                    <a:pt x="3667" y="23689"/>
                  </a:cubicBezTo>
                  <a:lnTo>
                    <a:pt x="3667" y="23689"/>
                  </a:lnTo>
                  <a:cubicBezTo>
                    <a:pt x="3503" y="23788"/>
                    <a:pt x="3323" y="23837"/>
                    <a:pt x="3176" y="23935"/>
                  </a:cubicBezTo>
                  <a:cubicBezTo>
                    <a:pt x="3028" y="24050"/>
                    <a:pt x="2897" y="24148"/>
                    <a:pt x="2750" y="24246"/>
                  </a:cubicBezTo>
                  <a:cubicBezTo>
                    <a:pt x="2488" y="24377"/>
                    <a:pt x="2112" y="24361"/>
                    <a:pt x="1899" y="24541"/>
                  </a:cubicBezTo>
                  <a:cubicBezTo>
                    <a:pt x="1637" y="24770"/>
                    <a:pt x="1571" y="24999"/>
                    <a:pt x="1228" y="25130"/>
                  </a:cubicBezTo>
                  <a:cubicBezTo>
                    <a:pt x="917" y="25228"/>
                    <a:pt x="622" y="25294"/>
                    <a:pt x="327" y="25359"/>
                  </a:cubicBezTo>
                  <a:cubicBezTo>
                    <a:pt x="164" y="25392"/>
                    <a:pt x="147" y="25359"/>
                    <a:pt x="131" y="25572"/>
                  </a:cubicBezTo>
                  <a:cubicBezTo>
                    <a:pt x="115" y="25752"/>
                    <a:pt x="147" y="25850"/>
                    <a:pt x="0" y="25965"/>
                  </a:cubicBezTo>
                  <a:cubicBezTo>
                    <a:pt x="98" y="26047"/>
                    <a:pt x="65" y="26177"/>
                    <a:pt x="115" y="26243"/>
                  </a:cubicBezTo>
                  <a:cubicBezTo>
                    <a:pt x="180" y="26308"/>
                    <a:pt x="295" y="26341"/>
                    <a:pt x="360" y="26407"/>
                  </a:cubicBezTo>
                  <a:cubicBezTo>
                    <a:pt x="458" y="26488"/>
                    <a:pt x="491" y="26587"/>
                    <a:pt x="622" y="26619"/>
                  </a:cubicBezTo>
                  <a:cubicBezTo>
                    <a:pt x="666" y="26637"/>
                    <a:pt x="718" y="26644"/>
                    <a:pt x="773" y="26644"/>
                  </a:cubicBezTo>
                  <a:cubicBezTo>
                    <a:pt x="921" y="26644"/>
                    <a:pt x="1092" y="26594"/>
                    <a:pt x="1211" y="26570"/>
                  </a:cubicBezTo>
                  <a:cubicBezTo>
                    <a:pt x="1313" y="26564"/>
                    <a:pt x="1415" y="26560"/>
                    <a:pt x="1518" y="26560"/>
                  </a:cubicBezTo>
                  <a:cubicBezTo>
                    <a:pt x="1663" y="26560"/>
                    <a:pt x="1811" y="26568"/>
                    <a:pt x="1964" y="26587"/>
                  </a:cubicBezTo>
                  <a:cubicBezTo>
                    <a:pt x="2062" y="26701"/>
                    <a:pt x="2193" y="26783"/>
                    <a:pt x="2341" y="26849"/>
                  </a:cubicBezTo>
                  <a:cubicBezTo>
                    <a:pt x="2473" y="26873"/>
                    <a:pt x="2604" y="26888"/>
                    <a:pt x="2730" y="26888"/>
                  </a:cubicBezTo>
                  <a:cubicBezTo>
                    <a:pt x="2776" y="26888"/>
                    <a:pt x="2821" y="26886"/>
                    <a:pt x="2865" y="26881"/>
                  </a:cubicBezTo>
                  <a:cubicBezTo>
                    <a:pt x="2635" y="26832"/>
                    <a:pt x="2423" y="26701"/>
                    <a:pt x="2242" y="26538"/>
                  </a:cubicBezTo>
                  <a:cubicBezTo>
                    <a:pt x="2279" y="26534"/>
                    <a:pt x="2315" y="26533"/>
                    <a:pt x="2350" y="26533"/>
                  </a:cubicBezTo>
                  <a:cubicBezTo>
                    <a:pt x="2494" y="26533"/>
                    <a:pt x="2635" y="26554"/>
                    <a:pt x="2766" y="26554"/>
                  </a:cubicBezTo>
                  <a:cubicBezTo>
                    <a:pt x="2995" y="26538"/>
                    <a:pt x="3208" y="26488"/>
                    <a:pt x="3421" y="26407"/>
                  </a:cubicBezTo>
                  <a:lnTo>
                    <a:pt x="3421" y="26423"/>
                  </a:lnTo>
                  <a:cubicBezTo>
                    <a:pt x="3570" y="26369"/>
                    <a:pt x="3731" y="26337"/>
                    <a:pt x="3893" y="26337"/>
                  </a:cubicBezTo>
                  <a:cubicBezTo>
                    <a:pt x="3927" y="26337"/>
                    <a:pt x="3960" y="26338"/>
                    <a:pt x="3994" y="26341"/>
                  </a:cubicBezTo>
                  <a:cubicBezTo>
                    <a:pt x="4068" y="26346"/>
                    <a:pt x="4144" y="26348"/>
                    <a:pt x="4221" y="26348"/>
                  </a:cubicBezTo>
                  <a:cubicBezTo>
                    <a:pt x="4430" y="26348"/>
                    <a:pt x="4646" y="26332"/>
                    <a:pt x="4861" y="26308"/>
                  </a:cubicBezTo>
                  <a:cubicBezTo>
                    <a:pt x="5025" y="26259"/>
                    <a:pt x="5189" y="26210"/>
                    <a:pt x="5369" y="26177"/>
                  </a:cubicBezTo>
                  <a:cubicBezTo>
                    <a:pt x="5303" y="26128"/>
                    <a:pt x="5254" y="26096"/>
                    <a:pt x="5205" y="26030"/>
                  </a:cubicBezTo>
                  <a:lnTo>
                    <a:pt x="5254" y="26030"/>
                  </a:lnTo>
                  <a:cubicBezTo>
                    <a:pt x="5254" y="26030"/>
                    <a:pt x="5582" y="25997"/>
                    <a:pt x="5696" y="25948"/>
                  </a:cubicBezTo>
                  <a:cubicBezTo>
                    <a:pt x="5909" y="25883"/>
                    <a:pt x="6089" y="25703"/>
                    <a:pt x="6286" y="25654"/>
                  </a:cubicBezTo>
                  <a:cubicBezTo>
                    <a:pt x="6269" y="25621"/>
                    <a:pt x="6236" y="25572"/>
                    <a:pt x="6204" y="25539"/>
                  </a:cubicBezTo>
                  <a:cubicBezTo>
                    <a:pt x="6269" y="25490"/>
                    <a:pt x="6351" y="25441"/>
                    <a:pt x="6433" y="25392"/>
                  </a:cubicBezTo>
                  <a:cubicBezTo>
                    <a:pt x="6564" y="25310"/>
                    <a:pt x="6678" y="25212"/>
                    <a:pt x="6809" y="25114"/>
                  </a:cubicBezTo>
                  <a:cubicBezTo>
                    <a:pt x="7120" y="24819"/>
                    <a:pt x="7415" y="24492"/>
                    <a:pt x="7710" y="24164"/>
                  </a:cubicBezTo>
                  <a:cubicBezTo>
                    <a:pt x="8191" y="23616"/>
                    <a:pt x="8901" y="22621"/>
                    <a:pt x="9733" y="22621"/>
                  </a:cubicBezTo>
                  <a:cubicBezTo>
                    <a:pt x="9920" y="22621"/>
                    <a:pt x="10114" y="22672"/>
                    <a:pt x="10312" y="22789"/>
                  </a:cubicBezTo>
                  <a:cubicBezTo>
                    <a:pt x="10640" y="22986"/>
                    <a:pt x="10918" y="23231"/>
                    <a:pt x="11294" y="23362"/>
                  </a:cubicBezTo>
                  <a:cubicBezTo>
                    <a:pt x="11629" y="23449"/>
                    <a:pt x="11964" y="23489"/>
                    <a:pt x="12306" y="23489"/>
                  </a:cubicBezTo>
                  <a:cubicBezTo>
                    <a:pt x="12415" y="23489"/>
                    <a:pt x="12525" y="23485"/>
                    <a:pt x="12637" y="23477"/>
                  </a:cubicBezTo>
                  <a:cubicBezTo>
                    <a:pt x="12864" y="23465"/>
                    <a:pt x="13153" y="23391"/>
                    <a:pt x="13407" y="23391"/>
                  </a:cubicBezTo>
                  <a:cubicBezTo>
                    <a:pt x="13500" y="23391"/>
                    <a:pt x="13589" y="23401"/>
                    <a:pt x="13668" y="23428"/>
                  </a:cubicBezTo>
                  <a:cubicBezTo>
                    <a:pt x="13979" y="23509"/>
                    <a:pt x="14273" y="23673"/>
                    <a:pt x="14519" y="23870"/>
                  </a:cubicBezTo>
                  <a:lnTo>
                    <a:pt x="14535" y="23870"/>
                  </a:lnTo>
                  <a:cubicBezTo>
                    <a:pt x="14633" y="24033"/>
                    <a:pt x="14764" y="24181"/>
                    <a:pt x="14912" y="24295"/>
                  </a:cubicBezTo>
                  <a:cubicBezTo>
                    <a:pt x="14879" y="24213"/>
                    <a:pt x="14863" y="24131"/>
                    <a:pt x="14863" y="24050"/>
                  </a:cubicBezTo>
                  <a:lnTo>
                    <a:pt x="14863" y="24050"/>
                  </a:lnTo>
                  <a:cubicBezTo>
                    <a:pt x="15092" y="24181"/>
                    <a:pt x="15272" y="24426"/>
                    <a:pt x="15501" y="24508"/>
                  </a:cubicBezTo>
                  <a:lnTo>
                    <a:pt x="15501" y="24442"/>
                  </a:lnTo>
                  <a:cubicBezTo>
                    <a:pt x="15583" y="24508"/>
                    <a:pt x="15665" y="24573"/>
                    <a:pt x="15747" y="24639"/>
                  </a:cubicBezTo>
                  <a:lnTo>
                    <a:pt x="15763" y="24639"/>
                  </a:lnTo>
                  <a:cubicBezTo>
                    <a:pt x="15779" y="24868"/>
                    <a:pt x="16025" y="25163"/>
                    <a:pt x="16205" y="25179"/>
                  </a:cubicBezTo>
                  <a:cubicBezTo>
                    <a:pt x="16270" y="25179"/>
                    <a:pt x="16418" y="25048"/>
                    <a:pt x="16499" y="25032"/>
                  </a:cubicBezTo>
                  <a:cubicBezTo>
                    <a:pt x="16663" y="25032"/>
                    <a:pt x="16827" y="25032"/>
                    <a:pt x="16974" y="25064"/>
                  </a:cubicBezTo>
                  <a:cubicBezTo>
                    <a:pt x="17054" y="25068"/>
                    <a:pt x="17123" y="25070"/>
                    <a:pt x="17185" y="25070"/>
                  </a:cubicBezTo>
                  <a:cubicBezTo>
                    <a:pt x="17441" y="25070"/>
                    <a:pt x="17572" y="25026"/>
                    <a:pt x="17809" y="24803"/>
                  </a:cubicBezTo>
                  <a:cubicBezTo>
                    <a:pt x="18005" y="24590"/>
                    <a:pt x="18169" y="24442"/>
                    <a:pt x="18054" y="24262"/>
                  </a:cubicBezTo>
                  <a:lnTo>
                    <a:pt x="18071" y="24262"/>
                  </a:lnTo>
                  <a:cubicBezTo>
                    <a:pt x="17973" y="24050"/>
                    <a:pt x="17989" y="23837"/>
                    <a:pt x="17858" y="23624"/>
                  </a:cubicBezTo>
                  <a:cubicBezTo>
                    <a:pt x="17793" y="23706"/>
                    <a:pt x="17760" y="23837"/>
                    <a:pt x="17776" y="23951"/>
                  </a:cubicBezTo>
                  <a:cubicBezTo>
                    <a:pt x="17743" y="23935"/>
                    <a:pt x="17727" y="23935"/>
                    <a:pt x="17711" y="23935"/>
                  </a:cubicBezTo>
                  <a:cubicBezTo>
                    <a:pt x="17662" y="23788"/>
                    <a:pt x="17613" y="23640"/>
                    <a:pt x="17563" y="23509"/>
                  </a:cubicBezTo>
                  <a:cubicBezTo>
                    <a:pt x="17531" y="23657"/>
                    <a:pt x="17514" y="23820"/>
                    <a:pt x="17514" y="23968"/>
                  </a:cubicBezTo>
                  <a:cubicBezTo>
                    <a:pt x="17465" y="23968"/>
                    <a:pt x="17416" y="23968"/>
                    <a:pt x="17383" y="23951"/>
                  </a:cubicBezTo>
                  <a:cubicBezTo>
                    <a:pt x="17351" y="23820"/>
                    <a:pt x="17252" y="23706"/>
                    <a:pt x="17138" y="23657"/>
                  </a:cubicBezTo>
                  <a:lnTo>
                    <a:pt x="17138" y="23657"/>
                  </a:lnTo>
                  <a:cubicBezTo>
                    <a:pt x="17171" y="23755"/>
                    <a:pt x="17203" y="23870"/>
                    <a:pt x="17236" y="23968"/>
                  </a:cubicBezTo>
                  <a:lnTo>
                    <a:pt x="17236" y="24000"/>
                  </a:lnTo>
                  <a:cubicBezTo>
                    <a:pt x="17105" y="24050"/>
                    <a:pt x="17138" y="24164"/>
                    <a:pt x="17089" y="24295"/>
                  </a:cubicBezTo>
                  <a:cubicBezTo>
                    <a:pt x="17056" y="24426"/>
                    <a:pt x="17121" y="24377"/>
                    <a:pt x="17040" y="24475"/>
                  </a:cubicBezTo>
                  <a:cubicBezTo>
                    <a:pt x="16974" y="24541"/>
                    <a:pt x="16876" y="24606"/>
                    <a:pt x="16794" y="24639"/>
                  </a:cubicBezTo>
                  <a:cubicBezTo>
                    <a:pt x="16647" y="24573"/>
                    <a:pt x="16434" y="24459"/>
                    <a:pt x="16352" y="24410"/>
                  </a:cubicBezTo>
                  <a:cubicBezTo>
                    <a:pt x="16385" y="24164"/>
                    <a:pt x="16450" y="23919"/>
                    <a:pt x="16516" y="23689"/>
                  </a:cubicBezTo>
                  <a:cubicBezTo>
                    <a:pt x="16598" y="23362"/>
                    <a:pt x="16581" y="22855"/>
                    <a:pt x="16778" y="22593"/>
                  </a:cubicBezTo>
                  <a:cubicBezTo>
                    <a:pt x="16680" y="22413"/>
                    <a:pt x="16647" y="22102"/>
                    <a:pt x="16549" y="21954"/>
                  </a:cubicBezTo>
                  <a:cubicBezTo>
                    <a:pt x="16745" y="21954"/>
                    <a:pt x="16958" y="21905"/>
                    <a:pt x="17154" y="21905"/>
                  </a:cubicBezTo>
                  <a:cubicBezTo>
                    <a:pt x="17121" y="21823"/>
                    <a:pt x="17056" y="21758"/>
                    <a:pt x="16991" y="21693"/>
                  </a:cubicBezTo>
                  <a:cubicBezTo>
                    <a:pt x="17077" y="21620"/>
                    <a:pt x="17217" y="21596"/>
                    <a:pt x="17380" y="21596"/>
                  </a:cubicBezTo>
                  <a:cubicBezTo>
                    <a:pt x="17703" y="21596"/>
                    <a:pt x="18118" y="21690"/>
                    <a:pt x="18402" y="21690"/>
                  </a:cubicBezTo>
                  <a:cubicBezTo>
                    <a:pt x="18462" y="21690"/>
                    <a:pt x="18516" y="21686"/>
                    <a:pt x="18562" y="21676"/>
                  </a:cubicBezTo>
                  <a:cubicBezTo>
                    <a:pt x="18513" y="21611"/>
                    <a:pt x="18464" y="21545"/>
                    <a:pt x="18398" y="21480"/>
                  </a:cubicBezTo>
                  <a:cubicBezTo>
                    <a:pt x="18464" y="21463"/>
                    <a:pt x="18513" y="21463"/>
                    <a:pt x="18578" y="21463"/>
                  </a:cubicBezTo>
                  <a:cubicBezTo>
                    <a:pt x="18635" y="21511"/>
                    <a:pt x="18726" y="21529"/>
                    <a:pt x="18835" y="21529"/>
                  </a:cubicBezTo>
                  <a:cubicBezTo>
                    <a:pt x="19136" y="21529"/>
                    <a:pt x="19573" y="21394"/>
                    <a:pt x="19790" y="21382"/>
                  </a:cubicBezTo>
                  <a:cubicBezTo>
                    <a:pt x="19740" y="21316"/>
                    <a:pt x="19691" y="21251"/>
                    <a:pt x="19626" y="21201"/>
                  </a:cubicBezTo>
                  <a:cubicBezTo>
                    <a:pt x="19672" y="21190"/>
                    <a:pt x="19721" y="21184"/>
                    <a:pt x="19769" y="21184"/>
                  </a:cubicBezTo>
                  <a:cubicBezTo>
                    <a:pt x="19857" y="21184"/>
                    <a:pt x="19945" y="21202"/>
                    <a:pt x="20019" y="21234"/>
                  </a:cubicBezTo>
                  <a:lnTo>
                    <a:pt x="20035" y="21218"/>
                  </a:lnTo>
                  <a:cubicBezTo>
                    <a:pt x="20673" y="21807"/>
                    <a:pt x="21459" y="22216"/>
                    <a:pt x="22294" y="22429"/>
                  </a:cubicBezTo>
                  <a:lnTo>
                    <a:pt x="22785" y="22462"/>
                  </a:lnTo>
                  <a:cubicBezTo>
                    <a:pt x="22849" y="22463"/>
                    <a:pt x="22912" y="22464"/>
                    <a:pt x="22976" y="22464"/>
                  </a:cubicBezTo>
                  <a:cubicBezTo>
                    <a:pt x="23665" y="22464"/>
                    <a:pt x="24353" y="22384"/>
                    <a:pt x="25027" y="22249"/>
                  </a:cubicBezTo>
                  <a:cubicBezTo>
                    <a:pt x="25338" y="22200"/>
                    <a:pt x="25649" y="22102"/>
                    <a:pt x="25944" y="21971"/>
                  </a:cubicBezTo>
                  <a:cubicBezTo>
                    <a:pt x="26075" y="21889"/>
                    <a:pt x="26206" y="21840"/>
                    <a:pt x="26353" y="21791"/>
                  </a:cubicBezTo>
                  <a:cubicBezTo>
                    <a:pt x="26681" y="21905"/>
                    <a:pt x="26992" y="22085"/>
                    <a:pt x="27237" y="22331"/>
                  </a:cubicBezTo>
                  <a:cubicBezTo>
                    <a:pt x="27483" y="22560"/>
                    <a:pt x="27794" y="22969"/>
                    <a:pt x="28121" y="23067"/>
                  </a:cubicBezTo>
                  <a:cubicBezTo>
                    <a:pt x="28145" y="23075"/>
                    <a:pt x="28170" y="23078"/>
                    <a:pt x="28194" y="23078"/>
                  </a:cubicBezTo>
                  <a:cubicBezTo>
                    <a:pt x="28383" y="23078"/>
                    <a:pt x="28573" y="22872"/>
                    <a:pt x="28776" y="22756"/>
                  </a:cubicBezTo>
                  <a:cubicBezTo>
                    <a:pt x="29070" y="22593"/>
                    <a:pt x="29381" y="22445"/>
                    <a:pt x="29709" y="22331"/>
                  </a:cubicBezTo>
                  <a:cubicBezTo>
                    <a:pt x="29840" y="22315"/>
                    <a:pt x="29971" y="22265"/>
                    <a:pt x="30085" y="22216"/>
                  </a:cubicBezTo>
                  <a:cubicBezTo>
                    <a:pt x="30134" y="22184"/>
                    <a:pt x="30134" y="22102"/>
                    <a:pt x="30184" y="22069"/>
                  </a:cubicBezTo>
                  <a:cubicBezTo>
                    <a:pt x="30298" y="21971"/>
                    <a:pt x="30429" y="21987"/>
                    <a:pt x="30544" y="21889"/>
                  </a:cubicBezTo>
                  <a:cubicBezTo>
                    <a:pt x="30822" y="21627"/>
                    <a:pt x="31018" y="21234"/>
                    <a:pt x="30838" y="20890"/>
                  </a:cubicBezTo>
                  <a:lnTo>
                    <a:pt x="30838" y="20890"/>
                  </a:lnTo>
                  <a:cubicBezTo>
                    <a:pt x="30756" y="21103"/>
                    <a:pt x="30625" y="21300"/>
                    <a:pt x="30544" y="21512"/>
                  </a:cubicBezTo>
                  <a:cubicBezTo>
                    <a:pt x="30609" y="21267"/>
                    <a:pt x="30642" y="20841"/>
                    <a:pt x="30413" y="20678"/>
                  </a:cubicBezTo>
                  <a:cubicBezTo>
                    <a:pt x="30365" y="20883"/>
                    <a:pt x="30364" y="21301"/>
                    <a:pt x="30055" y="21301"/>
                  </a:cubicBezTo>
                  <a:cubicBezTo>
                    <a:pt x="30044" y="21301"/>
                    <a:pt x="30032" y="21301"/>
                    <a:pt x="30020" y="21300"/>
                  </a:cubicBezTo>
                  <a:cubicBezTo>
                    <a:pt x="30069" y="21136"/>
                    <a:pt x="30036" y="20956"/>
                    <a:pt x="29938" y="20825"/>
                  </a:cubicBezTo>
                  <a:cubicBezTo>
                    <a:pt x="29905" y="21005"/>
                    <a:pt x="29840" y="21152"/>
                    <a:pt x="29725" y="21283"/>
                  </a:cubicBezTo>
                  <a:cubicBezTo>
                    <a:pt x="29660" y="21332"/>
                    <a:pt x="29594" y="21365"/>
                    <a:pt x="29512" y="21365"/>
                  </a:cubicBezTo>
                  <a:cubicBezTo>
                    <a:pt x="29185" y="21512"/>
                    <a:pt x="28841" y="21594"/>
                    <a:pt x="28481" y="21611"/>
                  </a:cubicBezTo>
                  <a:cubicBezTo>
                    <a:pt x="28203" y="21545"/>
                    <a:pt x="27974" y="21365"/>
                    <a:pt x="27843" y="21120"/>
                  </a:cubicBezTo>
                  <a:cubicBezTo>
                    <a:pt x="27696" y="20907"/>
                    <a:pt x="27630" y="20383"/>
                    <a:pt x="27385" y="20268"/>
                  </a:cubicBezTo>
                  <a:cubicBezTo>
                    <a:pt x="27346" y="20251"/>
                    <a:pt x="27306" y="20244"/>
                    <a:pt x="27264" y="20244"/>
                  </a:cubicBezTo>
                  <a:cubicBezTo>
                    <a:pt x="27109" y="20244"/>
                    <a:pt x="26937" y="20341"/>
                    <a:pt x="26795" y="20367"/>
                  </a:cubicBezTo>
                  <a:cubicBezTo>
                    <a:pt x="26647" y="20398"/>
                    <a:pt x="26492" y="20416"/>
                    <a:pt x="26340" y="20416"/>
                  </a:cubicBezTo>
                  <a:cubicBezTo>
                    <a:pt x="26256" y="20416"/>
                    <a:pt x="26173" y="20411"/>
                    <a:pt x="26091" y="20399"/>
                  </a:cubicBezTo>
                  <a:cubicBezTo>
                    <a:pt x="25944" y="20318"/>
                    <a:pt x="25813" y="20219"/>
                    <a:pt x="25715" y="20105"/>
                  </a:cubicBezTo>
                  <a:cubicBezTo>
                    <a:pt x="25600" y="19941"/>
                    <a:pt x="25502" y="19777"/>
                    <a:pt x="25404" y="19597"/>
                  </a:cubicBezTo>
                  <a:lnTo>
                    <a:pt x="25404" y="19597"/>
                  </a:lnTo>
                  <a:cubicBezTo>
                    <a:pt x="25510" y="19614"/>
                    <a:pt x="25649" y="19614"/>
                    <a:pt x="25780" y="19614"/>
                  </a:cubicBezTo>
                  <a:cubicBezTo>
                    <a:pt x="25911" y="19614"/>
                    <a:pt x="26034" y="19614"/>
                    <a:pt x="26108" y="19630"/>
                  </a:cubicBezTo>
                  <a:cubicBezTo>
                    <a:pt x="26468" y="19679"/>
                    <a:pt x="26844" y="19777"/>
                    <a:pt x="27204" y="19859"/>
                  </a:cubicBezTo>
                  <a:cubicBezTo>
                    <a:pt x="27991" y="20064"/>
                    <a:pt x="28747" y="20253"/>
                    <a:pt x="29560" y="20253"/>
                  </a:cubicBezTo>
                  <a:cubicBezTo>
                    <a:pt x="29593" y="20253"/>
                    <a:pt x="29626" y="20253"/>
                    <a:pt x="29660" y="20252"/>
                  </a:cubicBezTo>
                  <a:cubicBezTo>
                    <a:pt x="30396" y="20252"/>
                    <a:pt x="31149" y="20187"/>
                    <a:pt x="31870" y="20056"/>
                  </a:cubicBezTo>
                  <a:cubicBezTo>
                    <a:pt x="32230" y="19974"/>
                    <a:pt x="32606" y="19859"/>
                    <a:pt x="32966" y="19761"/>
                  </a:cubicBezTo>
                  <a:cubicBezTo>
                    <a:pt x="33621" y="19532"/>
                    <a:pt x="34210" y="19155"/>
                    <a:pt x="34685" y="18648"/>
                  </a:cubicBezTo>
                  <a:cubicBezTo>
                    <a:pt x="35192" y="18124"/>
                    <a:pt x="35651" y="17535"/>
                    <a:pt x="36027" y="16897"/>
                  </a:cubicBezTo>
                  <a:cubicBezTo>
                    <a:pt x="36387" y="16340"/>
                    <a:pt x="36796" y="15816"/>
                    <a:pt x="37157" y="15260"/>
                  </a:cubicBezTo>
                  <a:cubicBezTo>
                    <a:pt x="37353" y="14981"/>
                    <a:pt x="37533" y="14687"/>
                    <a:pt x="37746" y="14409"/>
                  </a:cubicBezTo>
                  <a:cubicBezTo>
                    <a:pt x="37844" y="14294"/>
                    <a:pt x="37926" y="14179"/>
                    <a:pt x="37991" y="14065"/>
                  </a:cubicBezTo>
                  <a:cubicBezTo>
                    <a:pt x="38155" y="13836"/>
                    <a:pt x="38319" y="13606"/>
                    <a:pt x="38499" y="13410"/>
                  </a:cubicBezTo>
                  <a:cubicBezTo>
                    <a:pt x="38679" y="13197"/>
                    <a:pt x="38892" y="13017"/>
                    <a:pt x="39104" y="12853"/>
                  </a:cubicBezTo>
                  <a:cubicBezTo>
                    <a:pt x="39710" y="12395"/>
                    <a:pt x="40414" y="12101"/>
                    <a:pt x="41167" y="11986"/>
                  </a:cubicBezTo>
                  <a:cubicBezTo>
                    <a:pt x="41311" y="11958"/>
                    <a:pt x="41454" y="11945"/>
                    <a:pt x="41597" y="11945"/>
                  </a:cubicBezTo>
                  <a:cubicBezTo>
                    <a:pt x="42555" y="11945"/>
                    <a:pt x="43444" y="12549"/>
                    <a:pt x="43786" y="13476"/>
                  </a:cubicBezTo>
                  <a:cubicBezTo>
                    <a:pt x="44086" y="13143"/>
                    <a:pt x="43439" y="12047"/>
                    <a:pt x="43041" y="12047"/>
                  </a:cubicBezTo>
                  <a:cubicBezTo>
                    <a:pt x="43027" y="12047"/>
                    <a:pt x="43013" y="12049"/>
                    <a:pt x="43000" y="12051"/>
                  </a:cubicBezTo>
                  <a:lnTo>
                    <a:pt x="43000" y="12035"/>
                  </a:lnTo>
                  <a:cubicBezTo>
                    <a:pt x="43115" y="12002"/>
                    <a:pt x="43246" y="12002"/>
                    <a:pt x="43360" y="12002"/>
                  </a:cubicBezTo>
                  <a:cubicBezTo>
                    <a:pt x="42911" y="11718"/>
                    <a:pt x="42392" y="11556"/>
                    <a:pt x="41868" y="11556"/>
                  </a:cubicBezTo>
                  <a:cubicBezTo>
                    <a:pt x="41820" y="11556"/>
                    <a:pt x="41772" y="11558"/>
                    <a:pt x="41723" y="11560"/>
                  </a:cubicBezTo>
                  <a:lnTo>
                    <a:pt x="41723" y="11511"/>
                  </a:lnTo>
                  <a:cubicBezTo>
                    <a:pt x="41707" y="11511"/>
                    <a:pt x="41691" y="11495"/>
                    <a:pt x="41691" y="11479"/>
                  </a:cubicBezTo>
                  <a:cubicBezTo>
                    <a:pt x="41805" y="11429"/>
                    <a:pt x="41887" y="11348"/>
                    <a:pt x="41936" y="11233"/>
                  </a:cubicBezTo>
                  <a:cubicBezTo>
                    <a:pt x="41807" y="11214"/>
                    <a:pt x="41678" y="11205"/>
                    <a:pt x="41550" y="11205"/>
                  </a:cubicBezTo>
                  <a:cubicBezTo>
                    <a:pt x="41239" y="11205"/>
                    <a:pt x="40933" y="11260"/>
                    <a:pt x="40643" y="11364"/>
                  </a:cubicBezTo>
                  <a:cubicBezTo>
                    <a:pt x="40709" y="11266"/>
                    <a:pt x="40807" y="11184"/>
                    <a:pt x="40905" y="11102"/>
                  </a:cubicBezTo>
                  <a:lnTo>
                    <a:pt x="40905" y="11102"/>
                  </a:lnTo>
                  <a:cubicBezTo>
                    <a:pt x="40627" y="11118"/>
                    <a:pt x="40332" y="11200"/>
                    <a:pt x="40086" y="11348"/>
                  </a:cubicBezTo>
                  <a:cubicBezTo>
                    <a:pt x="39825" y="11462"/>
                    <a:pt x="39612" y="11691"/>
                    <a:pt x="39366" y="11822"/>
                  </a:cubicBezTo>
                  <a:cubicBezTo>
                    <a:pt x="39350" y="11659"/>
                    <a:pt x="39366" y="11495"/>
                    <a:pt x="39383" y="11348"/>
                  </a:cubicBezTo>
                  <a:lnTo>
                    <a:pt x="39383" y="11348"/>
                  </a:lnTo>
                  <a:cubicBezTo>
                    <a:pt x="38842" y="11593"/>
                    <a:pt x="38384" y="12281"/>
                    <a:pt x="38040" y="12772"/>
                  </a:cubicBezTo>
                  <a:cubicBezTo>
                    <a:pt x="38024" y="12657"/>
                    <a:pt x="37975" y="12559"/>
                    <a:pt x="37942" y="12444"/>
                  </a:cubicBezTo>
                  <a:cubicBezTo>
                    <a:pt x="37680" y="12542"/>
                    <a:pt x="37533" y="12853"/>
                    <a:pt x="37386" y="13083"/>
                  </a:cubicBezTo>
                  <a:cubicBezTo>
                    <a:pt x="37222" y="13394"/>
                    <a:pt x="37009" y="13672"/>
                    <a:pt x="36780" y="13950"/>
                  </a:cubicBezTo>
                  <a:cubicBezTo>
                    <a:pt x="36780" y="13836"/>
                    <a:pt x="36780" y="13721"/>
                    <a:pt x="36780" y="13606"/>
                  </a:cubicBezTo>
                  <a:cubicBezTo>
                    <a:pt x="36289" y="14065"/>
                    <a:pt x="36158" y="14867"/>
                    <a:pt x="35602" y="15309"/>
                  </a:cubicBezTo>
                  <a:cubicBezTo>
                    <a:pt x="35602" y="15211"/>
                    <a:pt x="35585" y="14998"/>
                    <a:pt x="35585" y="14932"/>
                  </a:cubicBezTo>
                  <a:cubicBezTo>
                    <a:pt x="35372" y="15161"/>
                    <a:pt x="35241" y="15456"/>
                    <a:pt x="35061" y="15702"/>
                  </a:cubicBezTo>
                  <a:cubicBezTo>
                    <a:pt x="34914" y="15914"/>
                    <a:pt x="34701" y="16013"/>
                    <a:pt x="34554" y="16176"/>
                  </a:cubicBezTo>
                  <a:cubicBezTo>
                    <a:pt x="34554" y="16062"/>
                    <a:pt x="34554" y="15931"/>
                    <a:pt x="34603" y="15816"/>
                  </a:cubicBezTo>
                  <a:lnTo>
                    <a:pt x="34603" y="15816"/>
                  </a:lnTo>
                  <a:cubicBezTo>
                    <a:pt x="34308" y="15980"/>
                    <a:pt x="34030" y="16160"/>
                    <a:pt x="33785" y="16389"/>
                  </a:cubicBezTo>
                  <a:cubicBezTo>
                    <a:pt x="33637" y="16504"/>
                    <a:pt x="33212" y="16929"/>
                    <a:pt x="32999" y="16995"/>
                  </a:cubicBezTo>
                  <a:cubicBezTo>
                    <a:pt x="32901" y="16815"/>
                    <a:pt x="33097" y="16684"/>
                    <a:pt x="33114" y="16504"/>
                  </a:cubicBezTo>
                  <a:cubicBezTo>
                    <a:pt x="33087" y="16502"/>
                    <a:pt x="33061" y="16501"/>
                    <a:pt x="33035" y="16501"/>
                  </a:cubicBezTo>
                  <a:cubicBezTo>
                    <a:pt x="32506" y="16501"/>
                    <a:pt x="31992" y="16810"/>
                    <a:pt x="31493" y="17044"/>
                  </a:cubicBezTo>
                  <a:cubicBezTo>
                    <a:pt x="31559" y="16962"/>
                    <a:pt x="31608" y="16864"/>
                    <a:pt x="31640" y="16766"/>
                  </a:cubicBezTo>
                  <a:cubicBezTo>
                    <a:pt x="31531" y="16723"/>
                    <a:pt x="31400" y="16707"/>
                    <a:pt x="31264" y="16707"/>
                  </a:cubicBezTo>
                  <a:cubicBezTo>
                    <a:pt x="31034" y="16707"/>
                    <a:pt x="30788" y="16751"/>
                    <a:pt x="30593" y="16782"/>
                  </a:cubicBezTo>
                  <a:cubicBezTo>
                    <a:pt x="30298" y="16815"/>
                    <a:pt x="30020" y="16880"/>
                    <a:pt x="29742" y="16962"/>
                  </a:cubicBezTo>
                  <a:cubicBezTo>
                    <a:pt x="29823" y="16864"/>
                    <a:pt x="29905" y="16766"/>
                    <a:pt x="30003" y="16684"/>
                  </a:cubicBezTo>
                  <a:cubicBezTo>
                    <a:pt x="29753" y="16613"/>
                    <a:pt x="29451" y="16583"/>
                    <a:pt x="29137" y="16583"/>
                  </a:cubicBezTo>
                  <a:cubicBezTo>
                    <a:pt x="28651" y="16583"/>
                    <a:pt x="28139" y="16656"/>
                    <a:pt x="27761" y="16766"/>
                  </a:cubicBezTo>
                  <a:cubicBezTo>
                    <a:pt x="27810" y="16651"/>
                    <a:pt x="27892" y="16536"/>
                    <a:pt x="27957" y="16438"/>
                  </a:cubicBezTo>
                  <a:cubicBezTo>
                    <a:pt x="27717" y="16373"/>
                    <a:pt x="27461" y="16351"/>
                    <a:pt x="27198" y="16351"/>
                  </a:cubicBezTo>
                  <a:cubicBezTo>
                    <a:pt x="26672" y="16351"/>
                    <a:pt x="26119" y="16438"/>
                    <a:pt x="25617" y="16438"/>
                  </a:cubicBezTo>
                  <a:cubicBezTo>
                    <a:pt x="25715" y="16291"/>
                    <a:pt x="26026" y="16144"/>
                    <a:pt x="26190" y="16078"/>
                  </a:cubicBezTo>
                  <a:cubicBezTo>
                    <a:pt x="25927" y="15989"/>
                    <a:pt x="25658" y="15957"/>
                    <a:pt x="25389" y="15957"/>
                  </a:cubicBezTo>
                  <a:cubicBezTo>
                    <a:pt x="24819" y="15957"/>
                    <a:pt x="24241" y="16099"/>
                    <a:pt x="23685" y="16144"/>
                  </a:cubicBezTo>
                  <a:lnTo>
                    <a:pt x="23636" y="16176"/>
                  </a:lnTo>
                  <a:lnTo>
                    <a:pt x="23636" y="16144"/>
                  </a:lnTo>
                  <a:cubicBezTo>
                    <a:pt x="23685" y="15931"/>
                    <a:pt x="23882" y="15865"/>
                    <a:pt x="24062" y="15783"/>
                  </a:cubicBezTo>
                  <a:cubicBezTo>
                    <a:pt x="23800" y="15685"/>
                    <a:pt x="23505" y="15636"/>
                    <a:pt x="23227" y="15636"/>
                  </a:cubicBezTo>
                  <a:cubicBezTo>
                    <a:pt x="23034" y="15623"/>
                    <a:pt x="22793" y="15604"/>
                    <a:pt x="22547" y="15604"/>
                  </a:cubicBezTo>
                  <a:cubicBezTo>
                    <a:pt x="22187" y="15604"/>
                    <a:pt x="21817" y="15644"/>
                    <a:pt x="21574" y="15800"/>
                  </a:cubicBezTo>
                  <a:cubicBezTo>
                    <a:pt x="21541" y="15636"/>
                    <a:pt x="21836" y="15505"/>
                    <a:pt x="21967" y="15423"/>
                  </a:cubicBezTo>
                  <a:cubicBezTo>
                    <a:pt x="21803" y="15407"/>
                    <a:pt x="21639" y="15374"/>
                    <a:pt x="21492" y="15325"/>
                  </a:cubicBezTo>
                  <a:cubicBezTo>
                    <a:pt x="21402" y="15319"/>
                    <a:pt x="21314" y="15315"/>
                    <a:pt x="21228" y="15315"/>
                  </a:cubicBezTo>
                  <a:cubicBezTo>
                    <a:pt x="21079" y="15315"/>
                    <a:pt x="20933" y="15327"/>
                    <a:pt x="20788" y="15358"/>
                  </a:cubicBezTo>
                  <a:cubicBezTo>
                    <a:pt x="20330" y="15423"/>
                    <a:pt x="19839" y="15571"/>
                    <a:pt x="19397" y="15571"/>
                  </a:cubicBezTo>
                  <a:cubicBezTo>
                    <a:pt x="19495" y="15374"/>
                    <a:pt x="19675" y="15243"/>
                    <a:pt x="19888" y="15211"/>
                  </a:cubicBezTo>
                  <a:lnTo>
                    <a:pt x="19888" y="15211"/>
                  </a:lnTo>
                  <a:cubicBezTo>
                    <a:pt x="19826" y="15212"/>
                    <a:pt x="19764" y="15213"/>
                    <a:pt x="19701" y="15213"/>
                  </a:cubicBezTo>
                  <a:cubicBezTo>
                    <a:pt x="19545" y="15213"/>
                    <a:pt x="19384" y="15209"/>
                    <a:pt x="19223" y="15209"/>
                  </a:cubicBezTo>
                  <a:cubicBezTo>
                    <a:pt x="18843" y="15209"/>
                    <a:pt x="18459" y="15230"/>
                    <a:pt x="18120" y="15374"/>
                  </a:cubicBezTo>
                  <a:cubicBezTo>
                    <a:pt x="18251" y="15194"/>
                    <a:pt x="18415" y="15031"/>
                    <a:pt x="18611" y="14900"/>
                  </a:cubicBezTo>
                  <a:cubicBezTo>
                    <a:pt x="18906" y="14638"/>
                    <a:pt x="19217" y="14376"/>
                    <a:pt x="19544" y="14130"/>
                  </a:cubicBezTo>
                  <a:cubicBezTo>
                    <a:pt x="19970" y="13803"/>
                    <a:pt x="20379" y="13476"/>
                    <a:pt x="20821" y="13181"/>
                  </a:cubicBezTo>
                  <a:cubicBezTo>
                    <a:pt x="21083" y="13001"/>
                    <a:pt x="21394" y="12690"/>
                    <a:pt x="21721" y="12592"/>
                  </a:cubicBezTo>
                  <a:cubicBezTo>
                    <a:pt x="21924" y="12466"/>
                    <a:pt x="22156" y="12403"/>
                    <a:pt x="22389" y="12403"/>
                  </a:cubicBezTo>
                  <a:cubicBezTo>
                    <a:pt x="22551" y="12403"/>
                    <a:pt x="22713" y="12433"/>
                    <a:pt x="22867" y="12493"/>
                  </a:cubicBezTo>
                  <a:cubicBezTo>
                    <a:pt x="22998" y="12526"/>
                    <a:pt x="23129" y="12575"/>
                    <a:pt x="23243" y="12657"/>
                  </a:cubicBezTo>
                  <a:cubicBezTo>
                    <a:pt x="23325" y="12739"/>
                    <a:pt x="23292" y="12870"/>
                    <a:pt x="23391" y="12952"/>
                  </a:cubicBezTo>
                  <a:cubicBezTo>
                    <a:pt x="23456" y="12690"/>
                    <a:pt x="23456" y="12412"/>
                    <a:pt x="23374" y="12166"/>
                  </a:cubicBezTo>
                  <a:cubicBezTo>
                    <a:pt x="23276" y="11953"/>
                    <a:pt x="22998" y="11888"/>
                    <a:pt x="22900" y="11708"/>
                  </a:cubicBezTo>
                  <a:cubicBezTo>
                    <a:pt x="22720" y="11413"/>
                    <a:pt x="22867" y="10758"/>
                    <a:pt x="22900" y="10431"/>
                  </a:cubicBezTo>
                  <a:cubicBezTo>
                    <a:pt x="22981" y="9842"/>
                    <a:pt x="23211" y="9285"/>
                    <a:pt x="23554" y="8794"/>
                  </a:cubicBezTo>
                  <a:cubicBezTo>
                    <a:pt x="23816" y="8418"/>
                    <a:pt x="24144" y="7927"/>
                    <a:pt x="24520" y="7665"/>
                  </a:cubicBezTo>
                  <a:lnTo>
                    <a:pt x="24553" y="7632"/>
                  </a:lnTo>
                  <a:cubicBezTo>
                    <a:pt x="24586" y="7648"/>
                    <a:pt x="24586" y="7648"/>
                    <a:pt x="24569" y="7665"/>
                  </a:cubicBezTo>
                  <a:cubicBezTo>
                    <a:pt x="24620" y="7656"/>
                    <a:pt x="24671" y="7652"/>
                    <a:pt x="24721" y="7652"/>
                  </a:cubicBezTo>
                  <a:cubicBezTo>
                    <a:pt x="24866" y="7652"/>
                    <a:pt x="25009" y="7686"/>
                    <a:pt x="25142" y="7747"/>
                  </a:cubicBezTo>
                  <a:cubicBezTo>
                    <a:pt x="25306" y="7861"/>
                    <a:pt x="25437" y="8008"/>
                    <a:pt x="25551" y="8156"/>
                  </a:cubicBezTo>
                  <a:cubicBezTo>
                    <a:pt x="25584" y="7828"/>
                    <a:pt x="25469" y="7501"/>
                    <a:pt x="25224" y="7255"/>
                  </a:cubicBezTo>
                  <a:cubicBezTo>
                    <a:pt x="25011" y="7075"/>
                    <a:pt x="24733" y="6961"/>
                    <a:pt x="24520" y="6764"/>
                  </a:cubicBezTo>
                  <a:cubicBezTo>
                    <a:pt x="24225" y="6486"/>
                    <a:pt x="24062" y="6044"/>
                    <a:pt x="23914" y="5635"/>
                  </a:cubicBezTo>
                  <a:cubicBezTo>
                    <a:pt x="23767" y="5324"/>
                    <a:pt x="23669" y="4980"/>
                    <a:pt x="23636" y="4636"/>
                  </a:cubicBezTo>
                  <a:cubicBezTo>
                    <a:pt x="23653" y="4325"/>
                    <a:pt x="23702" y="4014"/>
                    <a:pt x="23816" y="3720"/>
                  </a:cubicBezTo>
                  <a:cubicBezTo>
                    <a:pt x="24029" y="2885"/>
                    <a:pt x="24324" y="2083"/>
                    <a:pt x="24684" y="1314"/>
                  </a:cubicBezTo>
                  <a:cubicBezTo>
                    <a:pt x="24962" y="970"/>
                    <a:pt x="25175" y="708"/>
                    <a:pt x="25633" y="561"/>
                  </a:cubicBezTo>
                  <a:cubicBezTo>
                    <a:pt x="25715" y="527"/>
                    <a:pt x="25800" y="510"/>
                    <a:pt x="25884" y="510"/>
                  </a:cubicBezTo>
                  <a:cubicBezTo>
                    <a:pt x="26001" y="510"/>
                    <a:pt x="26117" y="543"/>
                    <a:pt x="26222" y="610"/>
                  </a:cubicBezTo>
                  <a:cubicBezTo>
                    <a:pt x="26337" y="692"/>
                    <a:pt x="26468" y="872"/>
                    <a:pt x="26615" y="872"/>
                  </a:cubicBezTo>
                  <a:cubicBezTo>
                    <a:pt x="26599" y="593"/>
                    <a:pt x="26468" y="332"/>
                    <a:pt x="26255" y="135"/>
                  </a:cubicBezTo>
                  <a:cubicBezTo>
                    <a:pt x="26088" y="41"/>
                    <a:pt x="25807" y="0"/>
                    <a:pt x="255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262A29"/>
                </a:solidFill>
              </a:endParaRPr>
            </a:p>
          </p:txBody>
        </p:sp>
        <p:sp>
          <p:nvSpPr>
            <p:cNvPr id="229" name="Google Shape;229;p15"/>
            <p:cNvSpPr/>
            <p:nvPr/>
          </p:nvSpPr>
          <p:spPr>
            <a:xfrm>
              <a:off x="5205705" y="1341376"/>
              <a:ext cx="1825090" cy="501884"/>
            </a:xfrm>
            <a:custGeom>
              <a:rect b="b" l="l" r="r" t="t"/>
              <a:pathLst>
                <a:path extrusionOk="0" h="14629" w="53198">
                  <a:moveTo>
                    <a:pt x="20677" y="0"/>
                  </a:moveTo>
                  <a:cubicBezTo>
                    <a:pt x="18587" y="1166"/>
                    <a:pt x="17421" y="2552"/>
                    <a:pt x="17421" y="2552"/>
                  </a:cubicBezTo>
                  <a:lnTo>
                    <a:pt x="16728" y="8590"/>
                  </a:lnTo>
                  <a:cubicBezTo>
                    <a:pt x="15630" y="9191"/>
                    <a:pt x="14530" y="9362"/>
                    <a:pt x="13633" y="9362"/>
                  </a:cubicBezTo>
                  <a:cubicBezTo>
                    <a:pt x="12446" y="9362"/>
                    <a:pt x="11614" y="9063"/>
                    <a:pt x="11614" y="9063"/>
                  </a:cubicBezTo>
                  <a:lnTo>
                    <a:pt x="7897" y="10449"/>
                  </a:lnTo>
                  <a:lnTo>
                    <a:pt x="4883" y="12780"/>
                  </a:lnTo>
                  <a:lnTo>
                    <a:pt x="0" y="14397"/>
                  </a:lnTo>
                  <a:lnTo>
                    <a:pt x="10459" y="14628"/>
                  </a:lnTo>
                  <a:lnTo>
                    <a:pt x="53198" y="14628"/>
                  </a:lnTo>
                  <a:lnTo>
                    <a:pt x="36470" y="13001"/>
                  </a:lnTo>
                  <a:lnTo>
                    <a:pt x="35084" y="9756"/>
                  </a:lnTo>
                  <a:lnTo>
                    <a:pt x="32522" y="7425"/>
                  </a:lnTo>
                  <a:lnTo>
                    <a:pt x="29035" y="7194"/>
                  </a:lnTo>
                  <a:lnTo>
                    <a:pt x="24856" y="2783"/>
                  </a:lnTo>
                  <a:lnTo>
                    <a:pt x="2067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5" name="Shape 285"/>
        <p:cNvGrpSpPr/>
        <p:nvPr/>
      </p:nvGrpSpPr>
      <p:grpSpPr>
        <a:xfrm>
          <a:off x="0" y="0"/>
          <a:ext cx="0" cy="0"/>
          <a:chOff x="0" y="0"/>
          <a:chExt cx="0" cy="0"/>
        </a:xfrm>
      </p:grpSpPr>
      <p:pic>
        <p:nvPicPr>
          <p:cNvPr id="286" name="Google Shape;286;p24"/>
          <p:cNvPicPr preferRelativeResize="0"/>
          <p:nvPr/>
        </p:nvPicPr>
        <p:blipFill>
          <a:blip r:embed="rId4">
            <a:alphaModFix/>
          </a:blip>
          <a:stretch>
            <a:fillRect/>
          </a:stretch>
        </p:blipFill>
        <p:spPr>
          <a:xfrm>
            <a:off x="1783000" y="53900"/>
            <a:ext cx="5468901" cy="4937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0" name="Shape 290"/>
        <p:cNvGrpSpPr/>
        <p:nvPr/>
      </p:nvGrpSpPr>
      <p:grpSpPr>
        <a:xfrm>
          <a:off x="0" y="0"/>
          <a:ext cx="0" cy="0"/>
          <a:chOff x="0" y="0"/>
          <a:chExt cx="0" cy="0"/>
        </a:xfrm>
      </p:grpSpPr>
      <p:pic>
        <p:nvPicPr>
          <p:cNvPr id="291" name="Google Shape;291;p25"/>
          <p:cNvPicPr preferRelativeResize="0"/>
          <p:nvPr/>
        </p:nvPicPr>
        <p:blipFill rotWithShape="1">
          <a:blip r:embed="rId4">
            <a:alphaModFix/>
          </a:blip>
          <a:srcRect b="2368" l="1313" r="1410" t="2110"/>
          <a:stretch/>
        </p:blipFill>
        <p:spPr>
          <a:xfrm>
            <a:off x="1010825" y="573600"/>
            <a:ext cx="1946400" cy="2548200"/>
          </a:xfrm>
          <a:prstGeom prst="roundRect">
            <a:avLst>
              <a:gd fmla="val 16667" name="adj"/>
            </a:avLst>
          </a:prstGeom>
          <a:noFill/>
          <a:ln>
            <a:noFill/>
          </a:ln>
        </p:spPr>
      </p:pic>
      <p:pic>
        <p:nvPicPr>
          <p:cNvPr id="292" name="Google Shape;292;p25"/>
          <p:cNvPicPr preferRelativeResize="0"/>
          <p:nvPr/>
        </p:nvPicPr>
        <p:blipFill rotWithShape="1">
          <a:blip r:embed="rId5">
            <a:alphaModFix/>
          </a:blip>
          <a:srcRect b="2378" l="1303" r="1410" t="2110"/>
          <a:stretch/>
        </p:blipFill>
        <p:spPr>
          <a:xfrm>
            <a:off x="3597675" y="573600"/>
            <a:ext cx="1946400" cy="2548200"/>
          </a:xfrm>
          <a:prstGeom prst="roundRect">
            <a:avLst>
              <a:gd fmla="val 16667" name="adj"/>
            </a:avLst>
          </a:prstGeom>
          <a:noFill/>
          <a:ln>
            <a:noFill/>
          </a:ln>
        </p:spPr>
      </p:pic>
      <p:pic>
        <p:nvPicPr>
          <p:cNvPr id="293" name="Google Shape;293;p25"/>
          <p:cNvPicPr preferRelativeResize="0"/>
          <p:nvPr/>
        </p:nvPicPr>
        <p:blipFill rotWithShape="1">
          <a:blip r:embed="rId6">
            <a:alphaModFix/>
          </a:blip>
          <a:srcRect b="1664" l="1729" r="2171" t="2116"/>
          <a:stretch/>
        </p:blipFill>
        <p:spPr>
          <a:xfrm>
            <a:off x="6243675" y="573600"/>
            <a:ext cx="1923000" cy="2567100"/>
          </a:xfrm>
          <a:prstGeom prst="roundRect">
            <a:avLst>
              <a:gd fmla="val 16667" name="adj"/>
            </a:avLst>
          </a:prstGeom>
          <a:noFill/>
          <a:ln>
            <a:noFill/>
          </a:ln>
        </p:spPr>
      </p:pic>
      <p:sp>
        <p:nvSpPr>
          <p:cNvPr id="294" name="Google Shape;294;p25"/>
          <p:cNvSpPr txBox="1"/>
          <p:nvPr>
            <p:ph idx="1" type="subTitle"/>
          </p:nvPr>
        </p:nvSpPr>
        <p:spPr>
          <a:xfrm>
            <a:off x="3571550" y="3336375"/>
            <a:ext cx="2001000" cy="46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latin typeface="Times New Roman"/>
                <a:ea typeface="Times New Roman"/>
                <a:cs typeface="Times New Roman"/>
                <a:sym typeface="Times New Roman"/>
              </a:rPr>
              <a:t>5806</a:t>
            </a:r>
            <a:endParaRPr sz="2400">
              <a:latin typeface="Times New Roman"/>
              <a:ea typeface="Times New Roman"/>
              <a:cs typeface="Times New Roman"/>
              <a:sym typeface="Times New Roman"/>
            </a:endParaRPr>
          </a:p>
        </p:txBody>
      </p:sp>
      <p:sp>
        <p:nvSpPr>
          <p:cNvPr id="295" name="Google Shape;295;p25"/>
          <p:cNvSpPr txBox="1"/>
          <p:nvPr>
            <p:ph idx="1" type="subTitle"/>
          </p:nvPr>
        </p:nvSpPr>
        <p:spPr>
          <a:xfrm>
            <a:off x="6209125" y="3316800"/>
            <a:ext cx="2001000" cy="46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latin typeface="Times New Roman"/>
                <a:ea typeface="Times New Roman"/>
                <a:cs typeface="Times New Roman"/>
                <a:sym typeface="Times New Roman"/>
              </a:rPr>
              <a:t>5877</a:t>
            </a:r>
            <a:endParaRPr sz="2400">
              <a:latin typeface="Times New Roman"/>
              <a:ea typeface="Times New Roman"/>
              <a:cs typeface="Times New Roman"/>
              <a:sym typeface="Times New Roman"/>
            </a:endParaRPr>
          </a:p>
        </p:txBody>
      </p:sp>
      <p:sp>
        <p:nvSpPr>
          <p:cNvPr id="296" name="Google Shape;296;p25"/>
          <p:cNvSpPr txBox="1"/>
          <p:nvPr>
            <p:ph idx="1" type="subTitle"/>
          </p:nvPr>
        </p:nvSpPr>
        <p:spPr>
          <a:xfrm>
            <a:off x="959250" y="3316800"/>
            <a:ext cx="2026200" cy="463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latin typeface="Times New Roman"/>
                <a:ea typeface="Times New Roman"/>
                <a:cs typeface="Times New Roman"/>
                <a:sym typeface="Times New Roman"/>
              </a:rPr>
              <a:t>5837</a:t>
            </a:r>
            <a:endParaRPr sz="240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3" name="Shape 233"/>
        <p:cNvGrpSpPr/>
        <p:nvPr/>
      </p:nvGrpSpPr>
      <p:grpSpPr>
        <a:xfrm>
          <a:off x="0" y="0"/>
          <a:ext cx="0" cy="0"/>
          <a:chOff x="0" y="0"/>
          <a:chExt cx="0" cy="0"/>
        </a:xfrm>
      </p:grpSpPr>
      <p:sp>
        <p:nvSpPr>
          <p:cNvPr id="234" name="Google Shape;234;p16"/>
          <p:cNvSpPr txBox="1"/>
          <p:nvPr>
            <p:ph type="title"/>
          </p:nvPr>
        </p:nvSpPr>
        <p:spPr>
          <a:xfrm>
            <a:off x="305600" y="2047600"/>
            <a:ext cx="8382900" cy="104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sz="1000">
                <a:latin typeface="Times New Roman"/>
                <a:ea typeface="Times New Roman"/>
                <a:cs typeface="Times New Roman"/>
                <a:sym typeface="Times New Roman"/>
              </a:rPr>
              <a:t>In the small town of Willowbrook, a group of friends gathered in Andrej's basement. They were avid fans of escape room games and had decided to create their own. They called their game 'Cryptic Chambers'.</a:t>
            </a:r>
            <a:endParaRPr b="0" sz="1000">
              <a:latin typeface="Times New Roman"/>
              <a:ea typeface="Times New Roman"/>
              <a:cs typeface="Times New Roman"/>
              <a:sym typeface="Times New Roman"/>
            </a:endParaRPr>
          </a:p>
          <a:p>
            <a:pPr indent="0" lvl="0" marL="0" rtl="0" algn="ctr">
              <a:spcBef>
                <a:spcPts val="0"/>
              </a:spcBef>
              <a:spcAft>
                <a:spcPts val="0"/>
              </a:spcAft>
              <a:buNone/>
            </a:pPr>
            <a:r>
              <a:t/>
            </a:r>
            <a:endParaRPr b="0" sz="1000">
              <a:latin typeface="Times New Roman"/>
              <a:ea typeface="Times New Roman"/>
              <a:cs typeface="Times New Roman"/>
              <a:sym typeface="Times New Roman"/>
            </a:endParaRPr>
          </a:p>
          <a:p>
            <a:pPr indent="0" lvl="0" marL="0" rtl="0" algn="ctr">
              <a:spcBef>
                <a:spcPts val="0"/>
              </a:spcBef>
              <a:spcAft>
                <a:spcPts val="0"/>
              </a:spcAft>
              <a:buNone/>
            </a:pPr>
            <a:r>
              <a:rPr b="0" lang="en" sz="1000">
                <a:latin typeface="Times New Roman"/>
                <a:ea typeface="Times New Roman"/>
                <a:cs typeface="Times New Roman"/>
                <a:sym typeface="Times New Roman"/>
              </a:rPr>
              <a:t>The group consisted of Nikola, the creative mastermind; Andrej, the tech wizard; Peter, the puzzle enthusiast.</a:t>
            </a:r>
            <a:endParaRPr b="0" sz="1000">
              <a:latin typeface="Times New Roman"/>
              <a:ea typeface="Times New Roman"/>
              <a:cs typeface="Times New Roman"/>
              <a:sym typeface="Times New Roman"/>
            </a:endParaRPr>
          </a:p>
          <a:p>
            <a:pPr indent="0" lvl="0" marL="0" rtl="0" algn="ctr">
              <a:spcBef>
                <a:spcPts val="0"/>
              </a:spcBef>
              <a:spcAft>
                <a:spcPts val="0"/>
              </a:spcAft>
              <a:buNone/>
            </a:pPr>
            <a:r>
              <a:t/>
            </a:r>
            <a:endParaRPr b="0" sz="1000">
              <a:latin typeface="Times New Roman"/>
              <a:ea typeface="Times New Roman"/>
              <a:cs typeface="Times New Roman"/>
              <a:sym typeface="Times New Roman"/>
            </a:endParaRPr>
          </a:p>
          <a:p>
            <a:pPr indent="0" lvl="0" marL="0" rtl="0" algn="ctr">
              <a:spcBef>
                <a:spcPts val="0"/>
              </a:spcBef>
              <a:spcAft>
                <a:spcPts val="0"/>
              </a:spcAft>
              <a:buNone/>
            </a:pPr>
            <a:r>
              <a:rPr b="0" lang="en" sz="1000">
                <a:latin typeface="Times New Roman"/>
                <a:ea typeface="Times New Roman"/>
                <a:cs typeface="Times New Roman"/>
                <a:sym typeface="Times New Roman"/>
              </a:rPr>
              <a:t>Act I:</a:t>
            </a:r>
            <a:endParaRPr b="0" sz="1000">
              <a:latin typeface="Times New Roman"/>
              <a:ea typeface="Times New Roman"/>
              <a:cs typeface="Times New Roman"/>
              <a:sym typeface="Times New Roman"/>
            </a:endParaRPr>
          </a:p>
          <a:p>
            <a:pPr indent="0" lvl="0" marL="0" rtl="0" algn="ctr">
              <a:spcBef>
                <a:spcPts val="0"/>
              </a:spcBef>
              <a:spcAft>
                <a:spcPts val="0"/>
              </a:spcAft>
              <a:buNone/>
            </a:pPr>
            <a:r>
              <a:t/>
            </a:r>
            <a:endParaRPr b="0" sz="1000">
              <a:latin typeface="Times New Roman"/>
              <a:ea typeface="Times New Roman"/>
              <a:cs typeface="Times New Roman"/>
              <a:sym typeface="Times New Roman"/>
            </a:endParaRPr>
          </a:p>
          <a:p>
            <a:pPr indent="0" lvl="0" marL="0" rtl="0" algn="ctr">
              <a:spcBef>
                <a:spcPts val="0"/>
              </a:spcBef>
              <a:spcAft>
                <a:spcPts val="0"/>
              </a:spcAft>
              <a:buNone/>
            </a:pPr>
            <a:r>
              <a:rPr b="0" lang="en" sz="1000">
                <a:latin typeface="Times New Roman"/>
                <a:ea typeface="Times New Roman"/>
                <a:cs typeface="Times New Roman"/>
                <a:sym typeface="Times New Roman"/>
              </a:rPr>
              <a:t>The friends spent days designing the game, creating intricate puzzles and challenges. They transformed Andrej's basement into a mysterious dungeon-like setting, complete with dim lighting and eerie sound effects. The centerpiece of the game was a large maze that players had to navigate to find the hidden route to continue to the next level.</a:t>
            </a:r>
            <a:endParaRPr b="0" sz="1000">
              <a:latin typeface="Times New Roman"/>
              <a:ea typeface="Times New Roman"/>
              <a:cs typeface="Times New Roman"/>
              <a:sym typeface="Times New Roman"/>
            </a:endParaRPr>
          </a:p>
          <a:p>
            <a:pPr indent="0" lvl="0" marL="0" rtl="0" algn="ctr">
              <a:spcBef>
                <a:spcPts val="0"/>
              </a:spcBef>
              <a:spcAft>
                <a:spcPts val="0"/>
              </a:spcAft>
              <a:buNone/>
            </a:pPr>
            <a:r>
              <a:t/>
            </a:r>
            <a:endParaRPr b="0" sz="1000">
              <a:latin typeface="Times New Roman"/>
              <a:ea typeface="Times New Roman"/>
              <a:cs typeface="Times New Roman"/>
              <a:sym typeface="Times New Roman"/>
            </a:endParaRPr>
          </a:p>
          <a:p>
            <a:pPr indent="0" lvl="0" marL="0" rtl="0" algn="ctr">
              <a:spcBef>
                <a:spcPts val="0"/>
              </a:spcBef>
              <a:spcAft>
                <a:spcPts val="0"/>
              </a:spcAft>
              <a:buNone/>
            </a:pPr>
            <a:r>
              <a:rPr b="0" lang="en" sz="1000">
                <a:latin typeface="Times New Roman"/>
                <a:ea typeface="Times New Roman"/>
                <a:cs typeface="Times New Roman"/>
                <a:sym typeface="Times New Roman"/>
              </a:rPr>
              <a:t>Act II:</a:t>
            </a:r>
            <a:endParaRPr b="0" sz="1000">
              <a:latin typeface="Times New Roman"/>
              <a:ea typeface="Times New Roman"/>
              <a:cs typeface="Times New Roman"/>
              <a:sym typeface="Times New Roman"/>
            </a:endParaRPr>
          </a:p>
          <a:p>
            <a:pPr indent="0" lvl="0" marL="0" rtl="0" algn="ctr">
              <a:spcBef>
                <a:spcPts val="0"/>
              </a:spcBef>
              <a:spcAft>
                <a:spcPts val="0"/>
              </a:spcAft>
              <a:buNone/>
            </a:pPr>
            <a:r>
              <a:t/>
            </a:r>
            <a:endParaRPr b="0" sz="1000">
              <a:latin typeface="Times New Roman"/>
              <a:ea typeface="Times New Roman"/>
              <a:cs typeface="Times New Roman"/>
              <a:sym typeface="Times New Roman"/>
            </a:endParaRPr>
          </a:p>
          <a:p>
            <a:pPr indent="0" lvl="0" marL="0" rtl="0" algn="ctr">
              <a:spcBef>
                <a:spcPts val="0"/>
              </a:spcBef>
              <a:spcAft>
                <a:spcPts val="0"/>
              </a:spcAft>
              <a:buNone/>
            </a:pPr>
            <a:r>
              <a:rPr b="0" lang="en" sz="1000">
                <a:latin typeface="Times New Roman"/>
                <a:ea typeface="Times New Roman"/>
                <a:cs typeface="Times New Roman"/>
                <a:sym typeface="Times New Roman"/>
              </a:rPr>
              <a:t>On the day of the game launch, a group of excited players arrived at Andrej's house. The friends explained the rules and set them on their way to the first challenge. As the players made their way through the maze, they encountered riddles, hidden clues, and mind-bending puzzles. The atmosphere was tense as the players raced against the clock to solve the cryptic word. Meanwhile, Petar, Andrej and Nikola watched from a control room, monitoring the players' progress.</a:t>
            </a:r>
            <a:endParaRPr b="0" sz="1000">
              <a:latin typeface="Times New Roman"/>
              <a:ea typeface="Times New Roman"/>
              <a:cs typeface="Times New Roman"/>
              <a:sym typeface="Times New Roman"/>
            </a:endParaRPr>
          </a:p>
          <a:p>
            <a:pPr indent="0" lvl="0" marL="0" rtl="0" algn="ctr">
              <a:spcBef>
                <a:spcPts val="0"/>
              </a:spcBef>
              <a:spcAft>
                <a:spcPts val="0"/>
              </a:spcAft>
              <a:buNone/>
            </a:pPr>
            <a:r>
              <a:t/>
            </a:r>
            <a:endParaRPr b="0" sz="1000">
              <a:latin typeface="Times New Roman"/>
              <a:ea typeface="Times New Roman"/>
              <a:cs typeface="Times New Roman"/>
              <a:sym typeface="Times New Roman"/>
            </a:endParaRPr>
          </a:p>
          <a:p>
            <a:pPr indent="0" lvl="0" marL="0" rtl="0" algn="ctr">
              <a:spcBef>
                <a:spcPts val="0"/>
              </a:spcBef>
              <a:spcAft>
                <a:spcPts val="0"/>
              </a:spcAft>
              <a:buNone/>
            </a:pPr>
            <a:r>
              <a:rPr b="0" lang="en" sz="1000">
                <a:latin typeface="Times New Roman"/>
                <a:ea typeface="Times New Roman"/>
                <a:cs typeface="Times New Roman"/>
                <a:sym typeface="Times New Roman"/>
              </a:rPr>
              <a:t>Act III:</a:t>
            </a:r>
            <a:endParaRPr b="0" sz="1000">
              <a:latin typeface="Times New Roman"/>
              <a:ea typeface="Times New Roman"/>
              <a:cs typeface="Times New Roman"/>
              <a:sym typeface="Times New Roman"/>
            </a:endParaRPr>
          </a:p>
          <a:p>
            <a:pPr indent="0" lvl="0" marL="0" rtl="0" algn="ctr">
              <a:spcBef>
                <a:spcPts val="0"/>
              </a:spcBef>
              <a:spcAft>
                <a:spcPts val="0"/>
              </a:spcAft>
              <a:buNone/>
            </a:pPr>
            <a:r>
              <a:t/>
            </a:r>
            <a:endParaRPr b="0" sz="1000">
              <a:latin typeface="Times New Roman"/>
              <a:ea typeface="Times New Roman"/>
              <a:cs typeface="Times New Roman"/>
              <a:sym typeface="Times New Roman"/>
            </a:endParaRPr>
          </a:p>
          <a:p>
            <a:pPr indent="0" lvl="0" marL="0" rtl="0" algn="ctr">
              <a:spcBef>
                <a:spcPts val="0"/>
              </a:spcBef>
              <a:spcAft>
                <a:spcPts val="0"/>
              </a:spcAft>
              <a:buNone/>
            </a:pPr>
            <a:r>
              <a:rPr b="0" lang="en" sz="1000">
                <a:latin typeface="Times New Roman"/>
                <a:ea typeface="Times New Roman"/>
                <a:cs typeface="Times New Roman"/>
                <a:sym typeface="Times New Roman"/>
              </a:rPr>
              <a:t>Cheers erupted as the players emerged from the maze, victorious. The friends congratulated them on their success, proud of their creation.</a:t>
            </a:r>
            <a:endParaRPr b="0" sz="1000">
              <a:latin typeface="Times New Roman"/>
              <a:ea typeface="Times New Roman"/>
              <a:cs typeface="Times New Roman"/>
              <a:sym typeface="Times New Roman"/>
            </a:endParaRPr>
          </a:p>
          <a:p>
            <a:pPr indent="0" lvl="0" marL="0" rtl="0" algn="ctr">
              <a:spcBef>
                <a:spcPts val="0"/>
              </a:spcBef>
              <a:spcAft>
                <a:spcPts val="0"/>
              </a:spcAft>
              <a:buNone/>
            </a:pPr>
            <a:r>
              <a:t/>
            </a:r>
            <a:endParaRPr b="0" sz="1000">
              <a:latin typeface="Times New Roman"/>
              <a:ea typeface="Times New Roman"/>
              <a:cs typeface="Times New Roman"/>
              <a:sym typeface="Times New Roman"/>
            </a:endParaRPr>
          </a:p>
          <a:p>
            <a:pPr indent="0" lvl="0" marL="0" rtl="0" algn="ctr">
              <a:spcBef>
                <a:spcPts val="0"/>
              </a:spcBef>
              <a:spcAft>
                <a:spcPts val="0"/>
              </a:spcAft>
              <a:buNone/>
            </a:pPr>
            <a:r>
              <a:rPr b="0" lang="en" sz="1000">
                <a:latin typeface="Times New Roman"/>
                <a:ea typeface="Times New Roman"/>
                <a:cs typeface="Times New Roman"/>
                <a:sym typeface="Times New Roman"/>
              </a:rPr>
              <a:t>We created an unforgettable experience for them, and that's what matters.'</a:t>
            </a:r>
            <a:endParaRPr b="0" sz="1000">
              <a:latin typeface="Times New Roman"/>
              <a:ea typeface="Times New Roman"/>
              <a:cs typeface="Times New Roman"/>
              <a:sym typeface="Times New Roman"/>
            </a:endParaRPr>
          </a:p>
          <a:p>
            <a:pPr indent="0" lvl="0" marL="0" rtl="0" algn="ctr">
              <a:spcBef>
                <a:spcPts val="0"/>
              </a:spcBef>
              <a:spcAft>
                <a:spcPts val="0"/>
              </a:spcAft>
              <a:buNone/>
            </a:pPr>
            <a:r>
              <a:t/>
            </a:r>
            <a:endParaRPr b="0" sz="1000">
              <a:latin typeface="Times New Roman"/>
              <a:ea typeface="Times New Roman"/>
              <a:cs typeface="Times New Roman"/>
              <a:sym typeface="Times New Roman"/>
            </a:endParaRPr>
          </a:p>
          <a:p>
            <a:pPr indent="0" lvl="0" marL="0" rtl="0" algn="ctr">
              <a:spcBef>
                <a:spcPts val="0"/>
              </a:spcBef>
              <a:spcAft>
                <a:spcPts val="0"/>
              </a:spcAft>
              <a:buNone/>
            </a:pPr>
            <a:r>
              <a:rPr b="0" lang="en" sz="1000">
                <a:latin typeface="Times New Roman"/>
                <a:ea typeface="Times New Roman"/>
                <a:cs typeface="Times New Roman"/>
                <a:sym typeface="Times New Roman"/>
              </a:rPr>
              <a:t>And so, Cryptic Chambers became a popular attraction in Willowbrook. The friends continued to design more games, each one more challenging and thrilling than the last. They found joy in bringing people together and creating unforgettable adventures.</a:t>
            </a:r>
            <a:endParaRPr b="0" sz="1000">
              <a:latin typeface="Times New Roman"/>
              <a:ea typeface="Times New Roman"/>
              <a:cs typeface="Times New Roman"/>
              <a:sym typeface="Times New Roman"/>
            </a:endParaRPr>
          </a:p>
          <a:p>
            <a:pPr indent="0" lvl="0" marL="0" rtl="0" algn="ctr">
              <a:spcBef>
                <a:spcPts val="0"/>
              </a:spcBef>
              <a:spcAft>
                <a:spcPts val="0"/>
              </a:spcAft>
              <a:buNone/>
            </a:pPr>
            <a:r>
              <a:t/>
            </a:r>
            <a:endParaRPr b="0" sz="10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8" name="Shape 238"/>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2" name="Shape 242"/>
        <p:cNvGrpSpPr/>
        <p:nvPr/>
      </p:nvGrpSpPr>
      <p:grpSpPr>
        <a:xfrm>
          <a:off x="0" y="0"/>
          <a:ext cx="0" cy="0"/>
          <a:chOff x="0" y="0"/>
          <a:chExt cx="0" cy="0"/>
        </a:xfrm>
      </p:grpSpPr>
      <p:sp>
        <p:nvSpPr>
          <p:cNvPr id="243" name="Google Shape;243;p18"/>
          <p:cNvSpPr txBox="1"/>
          <p:nvPr>
            <p:ph idx="1" type="subTitle"/>
          </p:nvPr>
        </p:nvSpPr>
        <p:spPr>
          <a:xfrm>
            <a:off x="555850" y="2355350"/>
            <a:ext cx="5328000" cy="2468400"/>
          </a:xfrm>
          <a:prstGeom prst="rect">
            <a:avLst/>
          </a:prstGeom>
        </p:spPr>
        <p:txBody>
          <a:bodyPr anchorCtr="0" anchor="t" bIns="91425" lIns="91425" spcFirstLastPara="1" rIns="91425" wrap="square" tIns="91425">
            <a:noAutofit/>
          </a:bodyPr>
          <a:lstStyle/>
          <a:p>
            <a:pPr indent="-279400" lvl="0" marL="457200" rtl="0" algn="l">
              <a:lnSpc>
                <a:spcPct val="115000"/>
              </a:lnSpc>
              <a:spcBef>
                <a:spcPts val="1500"/>
              </a:spcBef>
              <a:spcAft>
                <a:spcPts val="0"/>
              </a:spcAft>
              <a:buClr>
                <a:schemeClr val="dk1"/>
              </a:buClr>
              <a:buSzPts val="800"/>
              <a:buChar char="●"/>
            </a:pPr>
            <a:r>
              <a:rPr lang="en" sz="800"/>
              <a:t>Description: Divides the list into two halves, recursively sorts each half, and then merges the sorted halves back together. Follows the divide-and-conquer paradigm.</a:t>
            </a:r>
            <a:endParaRPr sz="800"/>
          </a:p>
          <a:p>
            <a:pPr indent="-279400" lvl="0" marL="457200" rtl="0" algn="l">
              <a:lnSpc>
                <a:spcPct val="115000"/>
              </a:lnSpc>
              <a:spcBef>
                <a:spcPts val="0"/>
              </a:spcBef>
              <a:spcAft>
                <a:spcPts val="0"/>
              </a:spcAft>
              <a:buClr>
                <a:schemeClr val="dk1"/>
              </a:buClr>
              <a:buSzPts val="800"/>
              <a:buChar char="●"/>
            </a:pPr>
            <a:r>
              <a:rPr lang="en" sz="800"/>
              <a:t>Algorithm:</a:t>
            </a:r>
            <a:endParaRPr sz="800"/>
          </a:p>
          <a:p>
            <a:pPr indent="-279400" lvl="1" marL="914400" rtl="0" algn="l">
              <a:lnSpc>
                <a:spcPct val="115000"/>
              </a:lnSpc>
              <a:spcBef>
                <a:spcPts val="0"/>
              </a:spcBef>
              <a:spcAft>
                <a:spcPts val="0"/>
              </a:spcAft>
              <a:buClr>
                <a:schemeClr val="dk1"/>
              </a:buClr>
              <a:buSzPts val="800"/>
              <a:buChar char="●"/>
            </a:pPr>
            <a:r>
              <a:rPr lang="en" sz="800"/>
              <a:t>Divide: Split the unsorted list into two halves.</a:t>
            </a:r>
            <a:endParaRPr sz="800"/>
          </a:p>
          <a:p>
            <a:pPr indent="-279400" lvl="1" marL="914400" rtl="0" algn="l">
              <a:lnSpc>
                <a:spcPct val="115000"/>
              </a:lnSpc>
              <a:spcBef>
                <a:spcPts val="0"/>
              </a:spcBef>
              <a:spcAft>
                <a:spcPts val="0"/>
              </a:spcAft>
              <a:buClr>
                <a:schemeClr val="dk1"/>
              </a:buClr>
              <a:buSzPts val="800"/>
              <a:buChar char="●"/>
            </a:pPr>
            <a:r>
              <a:rPr lang="en" sz="800"/>
              <a:t>Conquer: Recursively sort each half.</a:t>
            </a:r>
            <a:endParaRPr sz="800"/>
          </a:p>
          <a:p>
            <a:pPr indent="-279400" lvl="1" marL="914400" rtl="0" algn="l">
              <a:lnSpc>
                <a:spcPct val="115000"/>
              </a:lnSpc>
              <a:spcBef>
                <a:spcPts val="0"/>
              </a:spcBef>
              <a:spcAft>
                <a:spcPts val="0"/>
              </a:spcAft>
              <a:buClr>
                <a:schemeClr val="dk1"/>
              </a:buClr>
              <a:buSzPts val="800"/>
              <a:buChar char="●"/>
            </a:pPr>
            <a:r>
              <a:rPr lang="en" sz="800"/>
              <a:t>Combine: Merge the sorted halves to produce a single sorted list.</a:t>
            </a:r>
            <a:endParaRPr sz="800"/>
          </a:p>
          <a:p>
            <a:pPr indent="-279400" lvl="0" marL="457200" rtl="0" algn="l">
              <a:lnSpc>
                <a:spcPct val="115000"/>
              </a:lnSpc>
              <a:spcBef>
                <a:spcPts val="0"/>
              </a:spcBef>
              <a:spcAft>
                <a:spcPts val="0"/>
              </a:spcAft>
              <a:buClr>
                <a:schemeClr val="dk1"/>
              </a:buClr>
              <a:buSzPts val="800"/>
              <a:buChar char="●"/>
            </a:pPr>
            <a:r>
              <a:rPr lang="en" sz="800"/>
              <a:t>Time Complexity: O(n log n) in the worst case.</a:t>
            </a:r>
            <a:endParaRPr sz="800"/>
          </a:p>
          <a:p>
            <a:pPr indent="-279400" lvl="0" marL="457200" rtl="0" algn="l">
              <a:lnSpc>
                <a:spcPct val="115000"/>
              </a:lnSpc>
              <a:spcBef>
                <a:spcPts val="0"/>
              </a:spcBef>
              <a:spcAft>
                <a:spcPts val="0"/>
              </a:spcAft>
              <a:buClr>
                <a:schemeClr val="dk1"/>
              </a:buClr>
              <a:buSzPts val="800"/>
              <a:buChar char="●"/>
            </a:pPr>
            <a:r>
              <a:rPr lang="en" sz="800"/>
              <a:t>Advantages:</a:t>
            </a:r>
            <a:endParaRPr sz="800"/>
          </a:p>
          <a:p>
            <a:pPr indent="-279400" lvl="1" marL="914400" rtl="0" algn="l">
              <a:lnSpc>
                <a:spcPct val="115000"/>
              </a:lnSpc>
              <a:spcBef>
                <a:spcPts val="0"/>
              </a:spcBef>
              <a:spcAft>
                <a:spcPts val="0"/>
              </a:spcAft>
              <a:buClr>
                <a:schemeClr val="dk1"/>
              </a:buClr>
              <a:buSzPts val="800"/>
              <a:buChar char="●"/>
            </a:pPr>
            <a:r>
              <a:rPr lang="en" sz="800"/>
              <a:t>Stable and reliable performance.</a:t>
            </a:r>
            <a:endParaRPr sz="800"/>
          </a:p>
          <a:p>
            <a:pPr indent="-279400" lvl="1" marL="914400" rtl="0" algn="l">
              <a:lnSpc>
                <a:spcPct val="115000"/>
              </a:lnSpc>
              <a:spcBef>
                <a:spcPts val="0"/>
              </a:spcBef>
              <a:spcAft>
                <a:spcPts val="0"/>
              </a:spcAft>
              <a:buClr>
                <a:schemeClr val="dk1"/>
              </a:buClr>
              <a:buSzPts val="800"/>
              <a:buChar char="●"/>
            </a:pPr>
            <a:r>
              <a:rPr lang="en" sz="800"/>
              <a:t>Well-suited for large datasets.</a:t>
            </a:r>
            <a:endParaRPr sz="800"/>
          </a:p>
          <a:p>
            <a:pPr indent="-279400" lvl="0" marL="457200" rtl="0" algn="l">
              <a:lnSpc>
                <a:spcPct val="115000"/>
              </a:lnSpc>
              <a:spcBef>
                <a:spcPts val="0"/>
              </a:spcBef>
              <a:spcAft>
                <a:spcPts val="0"/>
              </a:spcAft>
              <a:buClr>
                <a:schemeClr val="dk1"/>
              </a:buClr>
              <a:buSzPts val="800"/>
              <a:buChar char="●"/>
            </a:pPr>
            <a:r>
              <a:rPr lang="en" sz="800"/>
              <a:t>Disadvantages:</a:t>
            </a:r>
            <a:endParaRPr sz="800"/>
          </a:p>
          <a:p>
            <a:pPr indent="-279400" lvl="1" marL="914400" rtl="0" algn="l">
              <a:lnSpc>
                <a:spcPct val="115000"/>
              </a:lnSpc>
              <a:spcBef>
                <a:spcPts val="0"/>
              </a:spcBef>
              <a:spcAft>
                <a:spcPts val="0"/>
              </a:spcAft>
              <a:buClr>
                <a:schemeClr val="dk1"/>
              </a:buClr>
              <a:buSzPts val="800"/>
              <a:buChar char="●"/>
            </a:pPr>
            <a:r>
              <a:rPr lang="en" sz="800"/>
              <a:t>Requires additional space for merging.</a:t>
            </a:r>
            <a:endParaRPr sz="800"/>
          </a:p>
          <a:p>
            <a:pPr indent="0" lvl="0" marL="0" rtl="0" algn="l">
              <a:spcBef>
                <a:spcPts val="1500"/>
              </a:spcBef>
              <a:spcAft>
                <a:spcPts val="0"/>
              </a:spcAft>
              <a:buNone/>
            </a:pPr>
            <a:r>
              <a:t/>
            </a:r>
            <a:endParaRPr sz="800">
              <a:latin typeface="Times New Roman"/>
              <a:ea typeface="Times New Roman"/>
              <a:cs typeface="Times New Roman"/>
              <a:sym typeface="Times New Roman"/>
            </a:endParaRPr>
          </a:p>
        </p:txBody>
      </p:sp>
      <p:sp>
        <p:nvSpPr>
          <p:cNvPr id="244" name="Google Shape;244;p18"/>
          <p:cNvSpPr txBox="1"/>
          <p:nvPr>
            <p:ph idx="3" type="subTitle"/>
          </p:nvPr>
        </p:nvSpPr>
        <p:spPr>
          <a:xfrm>
            <a:off x="3378250" y="2115900"/>
            <a:ext cx="25056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900">
                <a:latin typeface="Times New Roman"/>
                <a:ea typeface="Times New Roman"/>
                <a:cs typeface="Times New Roman"/>
                <a:sym typeface="Times New Roman"/>
              </a:rPr>
              <a:t>Merge </a:t>
            </a:r>
            <a:r>
              <a:rPr lang="en" sz="1900">
                <a:latin typeface="Times New Roman"/>
                <a:ea typeface="Times New Roman"/>
                <a:cs typeface="Times New Roman"/>
                <a:sym typeface="Times New Roman"/>
              </a:rPr>
              <a:t>Sort</a:t>
            </a:r>
            <a:r>
              <a:rPr lang="en" sz="1900">
                <a:latin typeface="Times New Roman"/>
                <a:ea typeface="Times New Roman"/>
                <a:cs typeface="Times New Roman"/>
                <a:sym typeface="Times New Roman"/>
              </a:rPr>
              <a:t> Algorithm</a:t>
            </a:r>
            <a:endParaRPr sz="1900">
              <a:latin typeface="Times New Roman"/>
              <a:ea typeface="Times New Roman"/>
              <a:cs typeface="Times New Roman"/>
              <a:sym typeface="Times New Roman"/>
            </a:endParaRPr>
          </a:p>
        </p:txBody>
      </p:sp>
      <p:pic>
        <p:nvPicPr>
          <p:cNvPr id="245" name="Google Shape;245;p18"/>
          <p:cNvPicPr preferRelativeResize="0"/>
          <p:nvPr/>
        </p:nvPicPr>
        <p:blipFill rotWithShape="1">
          <a:blip r:embed="rId4">
            <a:alphaModFix/>
          </a:blip>
          <a:srcRect b="9359" l="-452" r="0" t="33010"/>
          <a:stretch/>
        </p:blipFill>
        <p:spPr>
          <a:xfrm>
            <a:off x="2298800" y="484250"/>
            <a:ext cx="4546500" cy="1490400"/>
          </a:xfrm>
          <a:prstGeom prst="roundRect">
            <a:avLst>
              <a:gd fmla="val 16667" name="adj"/>
            </a:avLst>
          </a:prstGeom>
          <a:noFill/>
          <a:ln>
            <a:noFill/>
          </a:ln>
          <a:effectLst>
            <a:outerShdw blurRad="57150" rotWithShape="0" algn="bl" dir="5400000" dist="19050">
              <a:srgbClr val="000000">
                <a:alpha val="50000"/>
              </a:srgbClr>
            </a:outerShdw>
          </a:effectLst>
        </p:spPr>
      </p:pic>
      <p:pic>
        <p:nvPicPr>
          <p:cNvPr id="246" name="Google Shape;246;p18"/>
          <p:cNvPicPr preferRelativeResize="0"/>
          <p:nvPr/>
        </p:nvPicPr>
        <p:blipFill>
          <a:blip r:embed="rId5">
            <a:alphaModFix/>
          </a:blip>
          <a:stretch>
            <a:fillRect/>
          </a:stretch>
        </p:blipFill>
        <p:spPr>
          <a:xfrm>
            <a:off x="4534825" y="-431125"/>
            <a:ext cx="5517124" cy="5574626"/>
          </a:xfrm>
          <a:prstGeom prst="rect">
            <a:avLst/>
          </a:prstGeom>
          <a:noFill/>
          <a:ln>
            <a:noFill/>
          </a:ln>
          <a:effectLst>
            <a:outerShdw blurRad="214313" rotWithShape="0" algn="bl" dir="5400000" dist="95250">
              <a:srgbClr val="000000">
                <a:alpha val="50000"/>
              </a:srgbClr>
            </a:outerShdw>
            <a:reflection blurRad="0" dir="5400000" dist="38100" endA="0" endPos="30000" fadeDir="5400012" kx="0" rotWithShape="0" algn="bl" stPos="0" sy="-100000" ky="0"/>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0" name="Shape 250"/>
        <p:cNvGrpSpPr/>
        <p:nvPr/>
      </p:nvGrpSpPr>
      <p:grpSpPr>
        <a:xfrm>
          <a:off x="0" y="0"/>
          <a:ext cx="0" cy="0"/>
          <a:chOff x="0" y="0"/>
          <a:chExt cx="0" cy="0"/>
        </a:xfrm>
      </p:grpSpPr>
      <p:sp>
        <p:nvSpPr>
          <p:cNvPr id="251" name="Google Shape;251;p19"/>
          <p:cNvSpPr txBox="1"/>
          <p:nvPr>
            <p:ph type="title"/>
          </p:nvPr>
        </p:nvSpPr>
        <p:spPr>
          <a:xfrm>
            <a:off x="4545550" y="676200"/>
            <a:ext cx="3940800" cy="3791100"/>
          </a:xfrm>
          <a:prstGeom prst="rect">
            <a:avLst/>
          </a:prstGeom>
        </p:spPr>
        <p:txBody>
          <a:bodyPr anchorCtr="0" anchor="ctr" bIns="91425" lIns="91425" spcFirstLastPara="1" rIns="91425" wrap="square" tIns="91425">
            <a:noAutofit/>
          </a:bodyPr>
          <a:lstStyle/>
          <a:p>
            <a:pPr indent="0" lvl="0" marL="0" rtl="0" algn="l">
              <a:lnSpc>
                <a:spcPct val="115000"/>
              </a:lnSpc>
              <a:spcBef>
                <a:spcPts val="1500"/>
              </a:spcBef>
              <a:spcAft>
                <a:spcPts val="0"/>
              </a:spcAft>
              <a:buNone/>
            </a:pPr>
            <a:r>
              <a:rPr b="0" lang="en" sz="1100">
                <a:latin typeface="Times New Roman"/>
                <a:ea typeface="Times New Roman"/>
                <a:cs typeface="Times New Roman"/>
                <a:sym typeface="Times New Roman"/>
              </a:rPr>
              <a:t>Implementing Merge Sort in the scoreboard of our games reflects a strategic and efficient approach to organizing and presenting data. Merge Sort, known for its stability and consistent O(n log n) time complexity, is particularly well-suited for scenarios where maintaining a sorted order is crucial, such as in scoreboards.  In this implementation, the Merge Sort algorithm likely plays a pivotal role in sorting and arranging the scores of players or teams. By dividing the scoreboard into smaller, sortable segments and then merging them in a systematic manner, we ensure that the final result is a well-organized and ordered display of game performance.  The decision to employ Merge Sort suggests a commitment to optimizing the performance of the scoreboard, especially as the dataset grows larger. This sorting algorithm excels in scenarios where maintaining a clear and sorted representation of scores is not only beneficial for users but also ensures efficient and reliable access to relevant</a:t>
            </a:r>
            <a:endParaRPr b="0" sz="1100">
              <a:latin typeface="Times New Roman"/>
              <a:ea typeface="Times New Roman"/>
              <a:cs typeface="Times New Roman"/>
              <a:sym typeface="Times New Roman"/>
            </a:endParaRPr>
          </a:p>
          <a:p>
            <a:pPr indent="0" lvl="0" marL="0" rtl="0" algn="ctr">
              <a:spcBef>
                <a:spcPts val="0"/>
              </a:spcBef>
              <a:spcAft>
                <a:spcPts val="0"/>
              </a:spcAft>
              <a:buNone/>
            </a:pPr>
            <a:r>
              <a:t/>
            </a:r>
            <a:endParaRPr b="0" sz="1100">
              <a:latin typeface="Times New Roman"/>
              <a:ea typeface="Times New Roman"/>
              <a:cs typeface="Times New Roman"/>
              <a:sym typeface="Times New Roman"/>
            </a:endParaRPr>
          </a:p>
        </p:txBody>
      </p:sp>
      <p:pic>
        <p:nvPicPr>
          <p:cNvPr id="252" name="Google Shape;252;p19"/>
          <p:cNvPicPr preferRelativeResize="0"/>
          <p:nvPr/>
        </p:nvPicPr>
        <p:blipFill>
          <a:blip r:embed="rId4">
            <a:alphaModFix/>
          </a:blip>
          <a:stretch>
            <a:fillRect/>
          </a:stretch>
        </p:blipFill>
        <p:spPr>
          <a:xfrm>
            <a:off x="303825" y="-928925"/>
            <a:ext cx="5534349" cy="6072423"/>
          </a:xfrm>
          <a:prstGeom prst="rect">
            <a:avLst/>
          </a:prstGeom>
          <a:noFill/>
          <a:ln>
            <a:noFill/>
          </a:ln>
          <a:effectLst>
            <a:outerShdw blurRad="214313" rotWithShape="0" algn="bl" dir="5400000" dist="95250">
              <a:srgbClr val="000000">
                <a:alpha val="50000"/>
              </a:srgbClr>
            </a:outerShdw>
            <a:reflection blurRad="0" dir="5400000" dist="38100" endA="0" endPos="30000" fadeDir="5400012" kx="0" rotWithShape="0" algn="bl" stPos="0" sy="-100000" ky="0"/>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0"/>
          <p:cNvSpPr txBox="1"/>
          <p:nvPr>
            <p:ph idx="1" type="subTitle"/>
          </p:nvPr>
        </p:nvSpPr>
        <p:spPr>
          <a:xfrm>
            <a:off x="3555875" y="2736325"/>
            <a:ext cx="2467200" cy="1683000"/>
          </a:xfrm>
          <a:prstGeom prst="rect">
            <a:avLst/>
          </a:prstGeom>
        </p:spPr>
        <p:txBody>
          <a:bodyPr anchorCtr="0" anchor="t" bIns="91425" lIns="91425" spcFirstLastPara="1" rIns="91425" wrap="square" tIns="91425">
            <a:noAutofit/>
          </a:bodyPr>
          <a:lstStyle/>
          <a:p>
            <a:pPr indent="-292100" lvl="0" marL="457200" rtl="0" algn="l">
              <a:lnSpc>
                <a:spcPct val="115000"/>
              </a:lnSpc>
              <a:spcBef>
                <a:spcPts val="1500"/>
              </a:spcBef>
              <a:spcAft>
                <a:spcPts val="0"/>
              </a:spcAft>
              <a:buClr>
                <a:schemeClr val="dk1"/>
              </a:buClr>
              <a:buSzPts val="1000"/>
              <a:buFont typeface="Times New Roman"/>
              <a:buChar char="●"/>
            </a:pPr>
            <a:r>
              <a:rPr lang="en" sz="1000">
                <a:latin typeface="Times New Roman"/>
                <a:ea typeface="Times New Roman"/>
                <a:cs typeface="Times New Roman"/>
                <a:sym typeface="Times New Roman"/>
              </a:rPr>
              <a:t>Description: Efficiently finds a target in a sorted list by repeatedly dividing the search interval in half.</a:t>
            </a:r>
            <a:endParaRPr sz="1000">
              <a:latin typeface="Times New Roman"/>
              <a:ea typeface="Times New Roman"/>
              <a:cs typeface="Times New Roman"/>
              <a:sym typeface="Times New Roman"/>
            </a:endParaRPr>
          </a:p>
          <a:p>
            <a:pPr indent="-292100" lvl="0" marL="457200" rtl="0" algn="l">
              <a:lnSpc>
                <a:spcPct val="115000"/>
              </a:lnSpc>
              <a:spcBef>
                <a:spcPts val="0"/>
              </a:spcBef>
              <a:spcAft>
                <a:spcPts val="0"/>
              </a:spcAft>
              <a:buClr>
                <a:schemeClr val="dk1"/>
              </a:buClr>
              <a:buSzPts val="1000"/>
              <a:buFont typeface="Times New Roman"/>
              <a:buChar char="●"/>
            </a:pPr>
            <a:r>
              <a:rPr lang="en" sz="1000">
                <a:latin typeface="Times New Roman"/>
                <a:ea typeface="Times New Roman"/>
                <a:cs typeface="Times New Roman"/>
                <a:sym typeface="Times New Roman"/>
              </a:rPr>
              <a:t>Algorithm: Compare the target with the middle element, narrowing the search to the upper or lower half.</a:t>
            </a:r>
            <a:endParaRPr sz="1000">
              <a:latin typeface="Times New Roman"/>
              <a:ea typeface="Times New Roman"/>
              <a:cs typeface="Times New Roman"/>
              <a:sym typeface="Times New Roman"/>
            </a:endParaRPr>
          </a:p>
          <a:p>
            <a:pPr indent="-292100" lvl="0" marL="457200" rtl="0" algn="l">
              <a:lnSpc>
                <a:spcPct val="115000"/>
              </a:lnSpc>
              <a:spcBef>
                <a:spcPts val="0"/>
              </a:spcBef>
              <a:spcAft>
                <a:spcPts val="0"/>
              </a:spcAft>
              <a:buClr>
                <a:schemeClr val="dk1"/>
              </a:buClr>
              <a:buSzPts val="1000"/>
              <a:buFont typeface="Times New Roman"/>
              <a:buChar char="●"/>
            </a:pPr>
            <a:r>
              <a:rPr lang="en" sz="1000">
                <a:latin typeface="Times New Roman"/>
                <a:ea typeface="Times New Roman"/>
                <a:cs typeface="Times New Roman"/>
                <a:sym typeface="Times New Roman"/>
              </a:rPr>
              <a:t>Time Complexity: O(log n) in the worst case.</a:t>
            </a:r>
            <a:endParaRPr sz="1000">
              <a:latin typeface="Times New Roman"/>
              <a:ea typeface="Times New Roman"/>
              <a:cs typeface="Times New Roman"/>
              <a:sym typeface="Times New Roman"/>
            </a:endParaRPr>
          </a:p>
          <a:p>
            <a:pPr indent="0" lvl="0" marL="0" rtl="0" algn="ctr">
              <a:spcBef>
                <a:spcPts val="1500"/>
              </a:spcBef>
              <a:spcAft>
                <a:spcPts val="0"/>
              </a:spcAft>
              <a:buNone/>
            </a:pPr>
            <a:r>
              <a:t/>
            </a:r>
            <a:endParaRPr sz="1000">
              <a:latin typeface="Times New Roman"/>
              <a:ea typeface="Times New Roman"/>
              <a:cs typeface="Times New Roman"/>
              <a:sym typeface="Times New Roman"/>
            </a:endParaRPr>
          </a:p>
        </p:txBody>
      </p:sp>
      <p:sp>
        <p:nvSpPr>
          <p:cNvPr id="258" name="Google Shape;258;p20"/>
          <p:cNvSpPr txBox="1"/>
          <p:nvPr>
            <p:ph idx="2" type="subTitle"/>
          </p:nvPr>
        </p:nvSpPr>
        <p:spPr>
          <a:xfrm>
            <a:off x="832850" y="2736328"/>
            <a:ext cx="2505600" cy="1883700"/>
          </a:xfrm>
          <a:prstGeom prst="rect">
            <a:avLst/>
          </a:prstGeom>
        </p:spPr>
        <p:txBody>
          <a:bodyPr anchorCtr="0" anchor="t" bIns="91425" lIns="91425" spcFirstLastPara="1" rIns="91425" wrap="square" tIns="91425">
            <a:noAutofit/>
          </a:bodyPr>
          <a:lstStyle/>
          <a:p>
            <a:pPr indent="-292100" lvl="0" marL="457200" rtl="0" algn="l">
              <a:lnSpc>
                <a:spcPct val="115000"/>
              </a:lnSpc>
              <a:spcBef>
                <a:spcPts val="1500"/>
              </a:spcBef>
              <a:spcAft>
                <a:spcPts val="0"/>
              </a:spcAft>
              <a:buClr>
                <a:schemeClr val="dk1"/>
              </a:buClr>
              <a:buSzPts val="1000"/>
              <a:buFont typeface="Times New Roman"/>
              <a:buChar char="●"/>
            </a:pPr>
            <a:r>
              <a:rPr lang="en" sz="1000">
                <a:latin typeface="Times New Roman"/>
                <a:ea typeface="Times New Roman"/>
                <a:cs typeface="Times New Roman"/>
                <a:sym typeface="Times New Roman"/>
              </a:rPr>
              <a:t>Description: Sequentially checks each element in a list until a match is found or the end of the list is reached.</a:t>
            </a:r>
            <a:endParaRPr sz="1000">
              <a:latin typeface="Times New Roman"/>
              <a:ea typeface="Times New Roman"/>
              <a:cs typeface="Times New Roman"/>
              <a:sym typeface="Times New Roman"/>
            </a:endParaRPr>
          </a:p>
          <a:p>
            <a:pPr indent="-292100" lvl="0" marL="457200" rtl="0" algn="l">
              <a:lnSpc>
                <a:spcPct val="115000"/>
              </a:lnSpc>
              <a:spcBef>
                <a:spcPts val="0"/>
              </a:spcBef>
              <a:spcAft>
                <a:spcPts val="0"/>
              </a:spcAft>
              <a:buClr>
                <a:schemeClr val="dk1"/>
              </a:buClr>
              <a:buSzPts val="1000"/>
              <a:buFont typeface="Times New Roman"/>
              <a:buChar char="●"/>
            </a:pPr>
            <a:r>
              <a:rPr lang="en" sz="1000">
                <a:latin typeface="Times New Roman"/>
                <a:ea typeface="Times New Roman"/>
                <a:cs typeface="Times New Roman"/>
                <a:sym typeface="Times New Roman"/>
              </a:rPr>
              <a:t>Algorithm: Iterate through the list, comparing each element with the target.</a:t>
            </a:r>
            <a:endParaRPr sz="1000">
              <a:latin typeface="Times New Roman"/>
              <a:ea typeface="Times New Roman"/>
              <a:cs typeface="Times New Roman"/>
              <a:sym typeface="Times New Roman"/>
            </a:endParaRPr>
          </a:p>
          <a:p>
            <a:pPr indent="-292100" lvl="0" marL="457200" rtl="0" algn="l">
              <a:lnSpc>
                <a:spcPct val="115000"/>
              </a:lnSpc>
              <a:spcBef>
                <a:spcPts val="0"/>
              </a:spcBef>
              <a:spcAft>
                <a:spcPts val="0"/>
              </a:spcAft>
              <a:buClr>
                <a:schemeClr val="dk1"/>
              </a:buClr>
              <a:buSzPts val="1000"/>
              <a:buFont typeface="Times New Roman"/>
              <a:buChar char="●"/>
            </a:pPr>
            <a:r>
              <a:rPr lang="en" sz="1000">
                <a:latin typeface="Times New Roman"/>
                <a:ea typeface="Times New Roman"/>
                <a:cs typeface="Times New Roman"/>
                <a:sym typeface="Times New Roman"/>
              </a:rPr>
              <a:t>Time Complexity: O(n) in the worst case.</a:t>
            </a:r>
            <a:endParaRPr sz="1000">
              <a:latin typeface="Times New Roman"/>
              <a:ea typeface="Times New Roman"/>
              <a:cs typeface="Times New Roman"/>
              <a:sym typeface="Times New Roman"/>
            </a:endParaRPr>
          </a:p>
          <a:p>
            <a:pPr indent="0" lvl="0" marL="0" rtl="0" algn="ctr">
              <a:spcBef>
                <a:spcPts val="1500"/>
              </a:spcBef>
              <a:spcAft>
                <a:spcPts val="0"/>
              </a:spcAft>
              <a:buNone/>
            </a:pPr>
            <a:r>
              <a:t/>
            </a:r>
            <a:endParaRPr sz="900"/>
          </a:p>
        </p:txBody>
      </p:sp>
      <p:sp>
        <p:nvSpPr>
          <p:cNvPr id="259" name="Google Shape;259;p20"/>
          <p:cNvSpPr txBox="1"/>
          <p:nvPr>
            <p:ph idx="3" type="subTitle"/>
          </p:nvPr>
        </p:nvSpPr>
        <p:spPr>
          <a:xfrm>
            <a:off x="3536675" y="2471925"/>
            <a:ext cx="25056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0" lang="en" sz="2400">
                <a:solidFill>
                  <a:srgbClr val="000000"/>
                </a:solidFill>
                <a:latin typeface="Times New Roman"/>
                <a:ea typeface="Times New Roman"/>
                <a:cs typeface="Times New Roman"/>
                <a:sym typeface="Times New Roman"/>
              </a:rPr>
              <a:t>Binary Search:</a:t>
            </a:r>
            <a:endParaRPr sz="2400">
              <a:latin typeface="Times New Roman"/>
              <a:ea typeface="Times New Roman"/>
              <a:cs typeface="Times New Roman"/>
              <a:sym typeface="Times New Roman"/>
            </a:endParaRPr>
          </a:p>
        </p:txBody>
      </p:sp>
      <p:sp>
        <p:nvSpPr>
          <p:cNvPr id="260" name="Google Shape;260;p20"/>
          <p:cNvSpPr txBox="1"/>
          <p:nvPr>
            <p:ph idx="4" type="subTitle"/>
          </p:nvPr>
        </p:nvSpPr>
        <p:spPr>
          <a:xfrm>
            <a:off x="832850" y="2471925"/>
            <a:ext cx="25056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0" lang="en" sz="2400">
                <a:solidFill>
                  <a:srgbClr val="000000"/>
                </a:solidFill>
                <a:latin typeface="Times New Roman"/>
                <a:ea typeface="Times New Roman"/>
                <a:cs typeface="Times New Roman"/>
                <a:sym typeface="Times New Roman"/>
              </a:rPr>
              <a:t>Linear Search:</a:t>
            </a:r>
            <a:endParaRPr sz="2400">
              <a:latin typeface="Times New Roman"/>
              <a:ea typeface="Times New Roman"/>
              <a:cs typeface="Times New Roman"/>
              <a:sym typeface="Times New Roman"/>
            </a:endParaRPr>
          </a:p>
        </p:txBody>
      </p:sp>
      <p:pic>
        <p:nvPicPr>
          <p:cNvPr id="261" name="Google Shape;261;p20"/>
          <p:cNvPicPr preferRelativeResize="0"/>
          <p:nvPr/>
        </p:nvPicPr>
        <p:blipFill>
          <a:blip r:embed="rId3">
            <a:alphaModFix/>
          </a:blip>
          <a:stretch>
            <a:fillRect/>
          </a:stretch>
        </p:blipFill>
        <p:spPr>
          <a:xfrm>
            <a:off x="1331425" y="422000"/>
            <a:ext cx="4221900" cy="1883700"/>
          </a:xfrm>
          <a:prstGeom prst="roundRect">
            <a:avLst>
              <a:gd fmla="val 16667" name="adj"/>
            </a:avLst>
          </a:prstGeom>
          <a:noFill/>
          <a:ln>
            <a:noFill/>
          </a:ln>
          <a:effectLst>
            <a:outerShdw blurRad="85725" rotWithShape="0" algn="bl" dir="5400000" dist="19050">
              <a:schemeClr val="accent4"/>
            </a:outerShdw>
          </a:effectLst>
        </p:spPr>
      </p:pic>
      <p:pic>
        <p:nvPicPr>
          <p:cNvPr id="262" name="Google Shape;262;p20"/>
          <p:cNvPicPr preferRelativeResize="0"/>
          <p:nvPr/>
        </p:nvPicPr>
        <p:blipFill>
          <a:blip r:embed="rId4">
            <a:alphaModFix/>
          </a:blip>
          <a:stretch>
            <a:fillRect/>
          </a:stretch>
        </p:blipFill>
        <p:spPr>
          <a:xfrm>
            <a:off x="4908450" y="104000"/>
            <a:ext cx="5390225" cy="4997199"/>
          </a:xfrm>
          <a:prstGeom prst="rect">
            <a:avLst/>
          </a:prstGeom>
          <a:noFill/>
          <a:ln>
            <a:noFill/>
          </a:ln>
          <a:effectLst>
            <a:outerShdw blurRad="142875" rotWithShape="0" algn="bl" dir="5400000" dist="95250">
              <a:srgbClr val="000000">
                <a:alpha val="50000"/>
              </a:srgbClr>
            </a:outerShdw>
            <a:reflection blurRad="0" dir="5400000" dist="38100" endA="0" endPos="30000" fadeDir="5400012" kx="0" rotWithShape="0" algn="bl" stPos="0" sy="-100000" ky="0"/>
          </a:effectLst>
        </p:spPr>
      </p:pic>
    </p:spTree>
  </p:cSld>
  <p:clrMapOvr>
    <a:masterClrMapping/>
  </p:clrMapOvr>
  <mc:AlternateContent>
    <mc:Choice Requires="p14">
      <p:transition spd="slow" p14:dur="1500">
        <p:fade thruBlk="1"/>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6" name="Shape 266"/>
        <p:cNvGrpSpPr/>
        <p:nvPr/>
      </p:nvGrpSpPr>
      <p:grpSpPr>
        <a:xfrm>
          <a:off x="0" y="0"/>
          <a:ext cx="0" cy="0"/>
          <a:chOff x="0" y="0"/>
          <a:chExt cx="0" cy="0"/>
        </a:xfrm>
      </p:grpSpPr>
      <p:sp>
        <p:nvSpPr>
          <p:cNvPr id="267" name="Google Shape;267;p21"/>
          <p:cNvSpPr txBox="1"/>
          <p:nvPr>
            <p:ph type="title"/>
          </p:nvPr>
        </p:nvSpPr>
        <p:spPr>
          <a:xfrm>
            <a:off x="465150" y="774200"/>
            <a:ext cx="3940800" cy="3791100"/>
          </a:xfrm>
          <a:prstGeom prst="rect">
            <a:avLst/>
          </a:prstGeom>
        </p:spPr>
        <p:txBody>
          <a:bodyPr anchorCtr="0" anchor="ctr" bIns="91425" lIns="91425" spcFirstLastPara="1" rIns="91425" wrap="square" tIns="91425">
            <a:noAutofit/>
          </a:bodyPr>
          <a:lstStyle/>
          <a:p>
            <a:pPr indent="0" lvl="0" marL="0" rtl="0" algn="l">
              <a:lnSpc>
                <a:spcPct val="115000"/>
              </a:lnSpc>
              <a:spcBef>
                <a:spcPts val="1500"/>
              </a:spcBef>
              <a:spcAft>
                <a:spcPts val="0"/>
              </a:spcAft>
              <a:buNone/>
            </a:pPr>
            <a:r>
              <a:t/>
            </a:r>
            <a:endParaRPr b="0" sz="9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b="0" lang="en" sz="900">
                <a:latin typeface="Times New Roman"/>
                <a:ea typeface="Times New Roman"/>
                <a:cs typeface="Times New Roman"/>
                <a:sym typeface="Times New Roman"/>
              </a:rPr>
              <a:t>Searching algorithms play a crucial role in locating specific elements within a dataset. In the case of our word search game, we employ both binary and linear search algorithms to streamline the search process.</a:t>
            </a:r>
            <a:endParaRPr b="0" sz="900">
              <a:latin typeface="Times New Roman"/>
              <a:ea typeface="Times New Roman"/>
              <a:cs typeface="Times New Roman"/>
              <a:sym typeface="Times New Roman"/>
            </a:endParaRPr>
          </a:p>
          <a:p>
            <a:pPr indent="0" lvl="0" marL="0" rtl="0" algn="l">
              <a:lnSpc>
                <a:spcPct val="115000"/>
              </a:lnSpc>
              <a:spcBef>
                <a:spcPts val="1500"/>
              </a:spcBef>
              <a:spcAft>
                <a:spcPts val="0"/>
              </a:spcAft>
              <a:buNone/>
            </a:pPr>
            <a:r>
              <a:rPr b="0" lang="en" sz="900">
                <a:latin typeface="Times New Roman"/>
                <a:ea typeface="Times New Roman"/>
                <a:cs typeface="Times New Roman"/>
                <a:sym typeface="Times New Roman"/>
              </a:rPr>
              <a:t>Binary search, tailored for sorted datasets, excels by repeatedly dividing the search space in half. This method optimally homes in on the target by efficiently checking if a guessed word aligns with the correct answers sought. This approach significantly reduces the search space with each iteration, achieving a commendable time complexity of O(log n) in the worst case.</a:t>
            </a:r>
            <a:endParaRPr b="0" sz="900">
              <a:latin typeface="Times New Roman"/>
              <a:ea typeface="Times New Roman"/>
              <a:cs typeface="Times New Roman"/>
              <a:sym typeface="Times New Roman"/>
            </a:endParaRPr>
          </a:p>
          <a:p>
            <a:pPr indent="0" lvl="0" marL="0" rtl="0" algn="l">
              <a:lnSpc>
                <a:spcPct val="115000"/>
              </a:lnSpc>
              <a:spcBef>
                <a:spcPts val="1500"/>
              </a:spcBef>
              <a:spcAft>
                <a:spcPts val="0"/>
              </a:spcAft>
              <a:buNone/>
            </a:pPr>
            <a:r>
              <a:rPr b="0" lang="en" sz="900">
                <a:latin typeface="Times New Roman"/>
                <a:ea typeface="Times New Roman"/>
                <a:cs typeface="Times New Roman"/>
                <a:sym typeface="Times New Roman"/>
              </a:rPr>
              <a:t>On the flip side, linear search provides a simpler strategy for unsorted datasets, as is often the case in our word search game. This algorithm sequentially scans through the entire list, checking if the current guess corresponds to the target word. While less efficient, especially for larger datasets, linear search serves its purpose by exhaustively examining each element until a match is found or the end of the list is reached. Its time complexity is O(n) in the worst case.</a:t>
            </a:r>
            <a:endParaRPr b="0" sz="900">
              <a:latin typeface="Times New Roman"/>
              <a:ea typeface="Times New Roman"/>
              <a:cs typeface="Times New Roman"/>
              <a:sym typeface="Times New Roman"/>
            </a:endParaRPr>
          </a:p>
          <a:p>
            <a:pPr indent="0" lvl="0" marL="0" rtl="0" algn="l">
              <a:lnSpc>
                <a:spcPct val="115000"/>
              </a:lnSpc>
              <a:spcBef>
                <a:spcPts val="1500"/>
              </a:spcBef>
              <a:spcAft>
                <a:spcPts val="0"/>
              </a:spcAft>
              <a:buNone/>
            </a:pPr>
            <a:r>
              <a:rPr b="0" lang="en" sz="900">
                <a:latin typeface="Times New Roman"/>
                <a:ea typeface="Times New Roman"/>
                <a:cs typeface="Times New Roman"/>
                <a:sym typeface="Times New Roman"/>
              </a:rPr>
              <a:t>In the context of our word search game, binary search optimizes the process by efficiently confirming whether a word is one of the correct answers, leveraging the sorted nature of the data. Meanwhile, linear search takes a more straightforward approach, ensuring that the algorithm checks whether a word has already been confirmed or not. Both methods contribute to the essence of the search, affirming whether a guessed word aligns with the desired elements in our word search game.</a:t>
            </a:r>
            <a:endParaRPr b="0" sz="900">
              <a:latin typeface="Times New Roman"/>
              <a:ea typeface="Times New Roman"/>
              <a:cs typeface="Times New Roman"/>
              <a:sym typeface="Times New Roman"/>
            </a:endParaRPr>
          </a:p>
          <a:p>
            <a:pPr indent="0" lvl="0" marL="0" rtl="0" algn="l">
              <a:lnSpc>
                <a:spcPct val="115000"/>
              </a:lnSpc>
              <a:spcBef>
                <a:spcPts val="1500"/>
              </a:spcBef>
              <a:spcAft>
                <a:spcPts val="0"/>
              </a:spcAft>
              <a:buNone/>
            </a:pPr>
            <a:r>
              <a:t/>
            </a:r>
            <a:endParaRPr b="0" sz="900">
              <a:latin typeface="Times New Roman"/>
              <a:ea typeface="Times New Roman"/>
              <a:cs typeface="Times New Roman"/>
              <a:sym typeface="Times New Roman"/>
            </a:endParaRPr>
          </a:p>
          <a:p>
            <a:pPr indent="0" lvl="0" marL="0" rtl="0" algn="ctr">
              <a:spcBef>
                <a:spcPts val="0"/>
              </a:spcBef>
              <a:spcAft>
                <a:spcPts val="0"/>
              </a:spcAft>
              <a:buNone/>
            </a:pPr>
            <a:r>
              <a:t/>
            </a:r>
            <a:endParaRPr b="0" sz="900">
              <a:latin typeface="Times New Roman"/>
              <a:ea typeface="Times New Roman"/>
              <a:cs typeface="Times New Roman"/>
              <a:sym typeface="Times New Roman"/>
            </a:endParaRPr>
          </a:p>
        </p:txBody>
      </p:sp>
      <p:pic>
        <p:nvPicPr>
          <p:cNvPr id="268" name="Google Shape;268;p21"/>
          <p:cNvPicPr preferRelativeResize="0"/>
          <p:nvPr/>
        </p:nvPicPr>
        <p:blipFill>
          <a:blip r:embed="rId4">
            <a:alphaModFix/>
          </a:blip>
          <a:stretch>
            <a:fillRect/>
          </a:stretch>
        </p:blipFill>
        <p:spPr>
          <a:xfrm>
            <a:off x="3580100" y="-492450"/>
            <a:ext cx="5304424" cy="5635951"/>
          </a:xfrm>
          <a:prstGeom prst="rect">
            <a:avLst/>
          </a:prstGeom>
          <a:noFill/>
          <a:ln>
            <a:noFill/>
          </a:ln>
          <a:effectLst>
            <a:outerShdw blurRad="185738" rotWithShape="0" algn="bl" dir="5400000" dist="95250">
              <a:srgbClr val="000000">
                <a:alpha val="50000"/>
              </a:srgbClr>
            </a:outerShdw>
            <a:reflection blurRad="0" dir="5400000" dist="38100" endA="0" endPos="30000" fadeDir="5400012" kx="0" rotWithShape="0" algn="bl" stPos="0" sy="-100000" ky="0"/>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2"/>
          <p:cNvSpPr txBox="1"/>
          <p:nvPr>
            <p:ph idx="2" type="subTitle"/>
          </p:nvPr>
        </p:nvSpPr>
        <p:spPr>
          <a:xfrm>
            <a:off x="413725" y="1023330"/>
            <a:ext cx="5056200" cy="2639100"/>
          </a:xfrm>
          <a:prstGeom prst="rect">
            <a:avLst/>
          </a:prstGeom>
        </p:spPr>
        <p:txBody>
          <a:bodyPr anchorCtr="0" anchor="t" bIns="91425" lIns="91425" spcFirstLastPara="1" rIns="91425" wrap="square" tIns="91425">
            <a:noAutofit/>
          </a:bodyPr>
          <a:lstStyle/>
          <a:p>
            <a:pPr indent="-285750" lvl="0" marL="457200" rtl="0" algn="l">
              <a:lnSpc>
                <a:spcPct val="115000"/>
              </a:lnSpc>
              <a:spcBef>
                <a:spcPts val="1500"/>
              </a:spcBef>
              <a:spcAft>
                <a:spcPts val="0"/>
              </a:spcAft>
              <a:buClr>
                <a:schemeClr val="dk1"/>
              </a:buClr>
              <a:buSzPts val="900"/>
              <a:buFont typeface="Times New Roman"/>
              <a:buChar char="●"/>
            </a:pPr>
            <a:r>
              <a:rPr lang="en" sz="900">
                <a:latin typeface="Times New Roman"/>
                <a:ea typeface="Times New Roman"/>
                <a:cs typeface="Times New Roman"/>
                <a:sym typeface="Times New Roman"/>
              </a:rPr>
              <a:t>Objective: Minimize the possible loss while maximizing potential gain in two-player games.</a:t>
            </a:r>
            <a:endParaRPr sz="900">
              <a:latin typeface="Times New Roman"/>
              <a:ea typeface="Times New Roman"/>
              <a:cs typeface="Times New Roman"/>
              <a:sym typeface="Times New Roman"/>
            </a:endParaRPr>
          </a:p>
          <a:p>
            <a:pPr indent="-285750" lvl="0" marL="457200" rtl="0" algn="l">
              <a:lnSpc>
                <a:spcPct val="115000"/>
              </a:lnSpc>
              <a:spcBef>
                <a:spcPts val="0"/>
              </a:spcBef>
              <a:spcAft>
                <a:spcPts val="0"/>
              </a:spcAft>
              <a:buClr>
                <a:schemeClr val="dk1"/>
              </a:buClr>
              <a:buSzPts val="900"/>
              <a:buFont typeface="Times New Roman"/>
              <a:buChar char="●"/>
            </a:pPr>
            <a:r>
              <a:rPr lang="en" sz="900">
                <a:latin typeface="Times New Roman"/>
                <a:ea typeface="Times New Roman"/>
                <a:cs typeface="Times New Roman"/>
                <a:sym typeface="Times New Roman"/>
              </a:rPr>
              <a:t>Algorithm Steps: Recursively explores the game tree, alternating between Max and Min players.</a:t>
            </a:r>
            <a:endParaRPr sz="900">
              <a:latin typeface="Times New Roman"/>
              <a:ea typeface="Times New Roman"/>
              <a:cs typeface="Times New Roman"/>
              <a:sym typeface="Times New Roman"/>
            </a:endParaRPr>
          </a:p>
          <a:p>
            <a:pPr indent="-285750" lvl="0" marL="457200" rtl="0" algn="l">
              <a:lnSpc>
                <a:spcPct val="115000"/>
              </a:lnSpc>
              <a:spcBef>
                <a:spcPts val="0"/>
              </a:spcBef>
              <a:spcAft>
                <a:spcPts val="0"/>
              </a:spcAft>
              <a:buClr>
                <a:schemeClr val="dk1"/>
              </a:buClr>
              <a:buSzPts val="900"/>
              <a:buFont typeface="Times New Roman"/>
              <a:buChar char="●"/>
            </a:pPr>
            <a:r>
              <a:rPr lang="en" sz="900">
                <a:latin typeface="Times New Roman"/>
                <a:ea typeface="Times New Roman"/>
                <a:cs typeface="Times New Roman"/>
                <a:sym typeface="Times New Roman"/>
              </a:rPr>
              <a:t>Player Roles:</a:t>
            </a:r>
            <a:endParaRPr sz="900">
              <a:latin typeface="Times New Roman"/>
              <a:ea typeface="Times New Roman"/>
              <a:cs typeface="Times New Roman"/>
              <a:sym typeface="Times New Roman"/>
            </a:endParaRPr>
          </a:p>
          <a:p>
            <a:pPr indent="-285750" lvl="1" marL="914400" rtl="0" algn="l">
              <a:lnSpc>
                <a:spcPct val="115000"/>
              </a:lnSpc>
              <a:spcBef>
                <a:spcPts val="0"/>
              </a:spcBef>
              <a:spcAft>
                <a:spcPts val="0"/>
              </a:spcAft>
              <a:buClr>
                <a:schemeClr val="dk1"/>
              </a:buClr>
              <a:buSzPts val="900"/>
              <a:buFont typeface="Times New Roman"/>
              <a:buChar char="●"/>
            </a:pPr>
            <a:r>
              <a:rPr lang="en" sz="900">
                <a:latin typeface="Times New Roman"/>
                <a:ea typeface="Times New Roman"/>
                <a:cs typeface="Times New Roman"/>
                <a:sym typeface="Times New Roman"/>
              </a:rPr>
              <a:t>Max player maximizes the score/utility.</a:t>
            </a:r>
            <a:endParaRPr sz="900">
              <a:latin typeface="Times New Roman"/>
              <a:ea typeface="Times New Roman"/>
              <a:cs typeface="Times New Roman"/>
              <a:sym typeface="Times New Roman"/>
            </a:endParaRPr>
          </a:p>
          <a:p>
            <a:pPr indent="-285750" lvl="1" marL="914400" rtl="0" algn="l">
              <a:lnSpc>
                <a:spcPct val="115000"/>
              </a:lnSpc>
              <a:spcBef>
                <a:spcPts val="0"/>
              </a:spcBef>
              <a:spcAft>
                <a:spcPts val="0"/>
              </a:spcAft>
              <a:buClr>
                <a:schemeClr val="dk1"/>
              </a:buClr>
              <a:buSzPts val="900"/>
              <a:buFont typeface="Times New Roman"/>
              <a:buChar char="●"/>
            </a:pPr>
            <a:r>
              <a:rPr lang="en" sz="900">
                <a:latin typeface="Times New Roman"/>
                <a:ea typeface="Times New Roman"/>
                <a:cs typeface="Times New Roman"/>
                <a:sym typeface="Times New Roman"/>
              </a:rPr>
              <a:t>Min player minimizes the score/utility.</a:t>
            </a:r>
            <a:endParaRPr sz="900">
              <a:latin typeface="Times New Roman"/>
              <a:ea typeface="Times New Roman"/>
              <a:cs typeface="Times New Roman"/>
              <a:sym typeface="Times New Roman"/>
            </a:endParaRPr>
          </a:p>
          <a:p>
            <a:pPr indent="-285750" lvl="0" marL="457200" rtl="0" algn="l">
              <a:lnSpc>
                <a:spcPct val="115000"/>
              </a:lnSpc>
              <a:spcBef>
                <a:spcPts val="0"/>
              </a:spcBef>
              <a:spcAft>
                <a:spcPts val="0"/>
              </a:spcAft>
              <a:buClr>
                <a:schemeClr val="dk1"/>
              </a:buClr>
              <a:buSzPts val="900"/>
              <a:buFont typeface="Times New Roman"/>
              <a:buChar char="●"/>
            </a:pPr>
            <a:r>
              <a:rPr lang="en" sz="900">
                <a:latin typeface="Times New Roman"/>
                <a:ea typeface="Times New Roman"/>
                <a:cs typeface="Times New Roman"/>
                <a:sym typeface="Times New Roman"/>
              </a:rPr>
              <a:t>Utility Function: Assigns numerical values to game states, indicating desirability for the Max player.</a:t>
            </a:r>
            <a:endParaRPr sz="900">
              <a:latin typeface="Times New Roman"/>
              <a:ea typeface="Times New Roman"/>
              <a:cs typeface="Times New Roman"/>
              <a:sym typeface="Times New Roman"/>
            </a:endParaRPr>
          </a:p>
          <a:p>
            <a:pPr indent="-285750" lvl="0" marL="457200" rtl="0" algn="l">
              <a:lnSpc>
                <a:spcPct val="115000"/>
              </a:lnSpc>
              <a:spcBef>
                <a:spcPts val="0"/>
              </a:spcBef>
              <a:spcAft>
                <a:spcPts val="0"/>
              </a:spcAft>
              <a:buClr>
                <a:schemeClr val="dk1"/>
              </a:buClr>
              <a:buSzPts val="900"/>
              <a:buFont typeface="Times New Roman"/>
              <a:buChar char="●"/>
            </a:pPr>
            <a:r>
              <a:rPr lang="en" sz="900">
                <a:latin typeface="Times New Roman"/>
                <a:ea typeface="Times New Roman"/>
                <a:cs typeface="Times New Roman"/>
                <a:sym typeface="Times New Roman"/>
              </a:rPr>
              <a:t>Decision: Chooses moves leading to minimum loss (Min player) or maximum gain (Max player) at each level.</a:t>
            </a:r>
            <a:endParaRPr sz="900">
              <a:latin typeface="Times New Roman"/>
              <a:ea typeface="Times New Roman"/>
              <a:cs typeface="Times New Roman"/>
              <a:sym typeface="Times New Roman"/>
            </a:endParaRPr>
          </a:p>
          <a:p>
            <a:pPr indent="-285750" lvl="0" marL="457200" rtl="0" algn="l">
              <a:lnSpc>
                <a:spcPct val="115000"/>
              </a:lnSpc>
              <a:spcBef>
                <a:spcPts val="0"/>
              </a:spcBef>
              <a:spcAft>
                <a:spcPts val="0"/>
              </a:spcAft>
              <a:buClr>
                <a:schemeClr val="dk1"/>
              </a:buClr>
              <a:buSzPts val="900"/>
              <a:buFont typeface="Times New Roman"/>
              <a:buChar char="●"/>
            </a:pPr>
            <a:r>
              <a:rPr lang="en" sz="900">
                <a:latin typeface="Times New Roman"/>
                <a:ea typeface="Times New Roman"/>
                <a:cs typeface="Times New Roman"/>
                <a:sym typeface="Times New Roman"/>
              </a:rPr>
              <a:t>Example: In tic-tac-toe, evaluates all moves, assuming optimal play from both players.</a:t>
            </a:r>
            <a:endParaRPr sz="900">
              <a:latin typeface="Times New Roman"/>
              <a:ea typeface="Times New Roman"/>
              <a:cs typeface="Times New Roman"/>
              <a:sym typeface="Times New Roman"/>
            </a:endParaRPr>
          </a:p>
          <a:p>
            <a:pPr indent="-285750" lvl="0" marL="457200" rtl="0" algn="l">
              <a:lnSpc>
                <a:spcPct val="115000"/>
              </a:lnSpc>
              <a:spcBef>
                <a:spcPts val="0"/>
              </a:spcBef>
              <a:spcAft>
                <a:spcPts val="0"/>
              </a:spcAft>
              <a:buClr>
                <a:schemeClr val="dk1"/>
              </a:buClr>
              <a:buSzPts val="900"/>
              <a:buFont typeface="Times New Roman"/>
              <a:buChar char="●"/>
            </a:pPr>
            <a:r>
              <a:rPr lang="en" sz="900">
                <a:latin typeface="Times New Roman"/>
                <a:ea typeface="Times New Roman"/>
                <a:cs typeface="Times New Roman"/>
                <a:sym typeface="Times New Roman"/>
              </a:rPr>
              <a:t>Considerations:</a:t>
            </a:r>
            <a:endParaRPr sz="900">
              <a:latin typeface="Times New Roman"/>
              <a:ea typeface="Times New Roman"/>
              <a:cs typeface="Times New Roman"/>
              <a:sym typeface="Times New Roman"/>
            </a:endParaRPr>
          </a:p>
          <a:p>
            <a:pPr indent="-285750" lvl="1" marL="914400" rtl="0" algn="l">
              <a:lnSpc>
                <a:spcPct val="115000"/>
              </a:lnSpc>
              <a:spcBef>
                <a:spcPts val="0"/>
              </a:spcBef>
              <a:spcAft>
                <a:spcPts val="0"/>
              </a:spcAft>
              <a:buClr>
                <a:schemeClr val="dk1"/>
              </a:buClr>
              <a:buSzPts val="900"/>
              <a:buFont typeface="Times New Roman"/>
              <a:buChar char="●"/>
            </a:pPr>
            <a:r>
              <a:rPr lang="en" sz="900">
                <a:latin typeface="Times New Roman"/>
                <a:ea typeface="Times New Roman"/>
                <a:cs typeface="Times New Roman"/>
                <a:sym typeface="Times New Roman"/>
              </a:rPr>
              <a:t>Computationally expensive for deep game trees.</a:t>
            </a:r>
            <a:endParaRPr sz="900">
              <a:latin typeface="Times New Roman"/>
              <a:ea typeface="Times New Roman"/>
              <a:cs typeface="Times New Roman"/>
              <a:sym typeface="Times New Roman"/>
            </a:endParaRPr>
          </a:p>
          <a:p>
            <a:pPr indent="-285750" lvl="1" marL="914400" rtl="0" algn="l">
              <a:lnSpc>
                <a:spcPct val="115000"/>
              </a:lnSpc>
              <a:spcBef>
                <a:spcPts val="0"/>
              </a:spcBef>
              <a:spcAft>
                <a:spcPts val="0"/>
              </a:spcAft>
              <a:buClr>
                <a:schemeClr val="dk1"/>
              </a:buClr>
              <a:buSzPts val="900"/>
              <a:buFont typeface="Times New Roman"/>
              <a:buChar char="●"/>
            </a:pPr>
            <a:r>
              <a:rPr lang="en" sz="900">
                <a:latin typeface="Times New Roman"/>
                <a:ea typeface="Times New Roman"/>
                <a:cs typeface="Times New Roman"/>
                <a:sym typeface="Times New Roman"/>
              </a:rPr>
              <a:t>Alpha-beta pruning optimizes performance by discarding irrelevant branches.</a:t>
            </a:r>
            <a:endParaRPr sz="900">
              <a:latin typeface="Times New Roman"/>
              <a:ea typeface="Times New Roman"/>
              <a:cs typeface="Times New Roman"/>
              <a:sym typeface="Times New Roman"/>
            </a:endParaRPr>
          </a:p>
          <a:p>
            <a:pPr indent="-285750" lvl="1" marL="914400" rtl="0" algn="l">
              <a:lnSpc>
                <a:spcPct val="115000"/>
              </a:lnSpc>
              <a:spcBef>
                <a:spcPts val="0"/>
              </a:spcBef>
              <a:spcAft>
                <a:spcPts val="0"/>
              </a:spcAft>
              <a:buClr>
                <a:schemeClr val="dk1"/>
              </a:buClr>
              <a:buSzPts val="900"/>
              <a:buFont typeface="Times New Roman"/>
              <a:buChar char="●"/>
            </a:pPr>
            <a:r>
              <a:rPr lang="en" sz="900">
                <a:latin typeface="Times New Roman"/>
                <a:ea typeface="Times New Roman"/>
                <a:cs typeface="Times New Roman"/>
                <a:sym typeface="Times New Roman"/>
              </a:rPr>
              <a:t>Widely used in AI for board games and decision-making scenarios.</a:t>
            </a:r>
            <a:endParaRPr sz="900">
              <a:latin typeface="Times New Roman"/>
              <a:ea typeface="Times New Roman"/>
              <a:cs typeface="Times New Roman"/>
              <a:sym typeface="Times New Roman"/>
            </a:endParaRPr>
          </a:p>
          <a:p>
            <a:pPr indent="0" lvl="0" marL="0" rtl="0" algn="ctr">
              <a:spcBef>
                <a:spcPts val="0"/>
              </a:spcBef>
              <a:spcAft>
                <a:spcPts val="0"/>
              </a:spcAft>
              <a:buNone/>
            </a:pPr>
            <a:r>
              <a:t/>
            </a:r>
            <a:endParaRPr sz="900">
              <a:latin typeface="Times New Roman"/>
              <a:ea typeface="Times New Roman"/>
              <a:cs typeface="Times New Roman"/>
              <a:sym typeface="Times New Roman"/>
            </a:endParaRPr>
          </a:p>
        </p:txBody>
      </p:sp>
      <p:sp>
        <p:nvSpPr>
          <p:cNvPr id="274" name="Google Shape;274;p22"/>
          <p:cNvSpPr txBox="1"/>
          <p:nvPr>
            <p:ph idx="4" type="subTitle"/>
          </p:nvPr>
        </p:nvSpPr>
        <p:spPr>
          <a:xfrm>
            <a:off x="413737" y="606350"/>
            <a:ext cx="28470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n" sz="2400">
                <a:solidFill>
                  <a:srgbClr val="000000"/>
                </a:solidFill>
                <a:latin typeface="Times New Roman"/>
                <a:ea typeface="Times New Roman"/>
                <a:cs typeface="Times New Roman"/>
                <a:sym typeface="Times New Roman"/>
              </a:rPr>
              <a:t>Recursion</a:t>
            </a:r>
            <a:r>
              <a:rPr b="0" lang="en" sz="2400">
                <a:solidFill>
                  <a:srgbClr val="000000"/>
                </a:solidFill>
                <a:latin typeface="Times New Roman"/>
                <a:ea typeface="Times New Roman"/>
                <a:cs typeface="Times New Roman"/>
                <a:sym typeface="Times New Roman"/>
              </a:rPr>
              <a:t> minimax</a:t>
            </a:r>
            <a:r>
              <a:rPr b="0" lang="en" sz="2400">
                <a:solidFill>
                  <a:srgbClr val="000000"/>
                </a:solidFill>
                <a:latin typeface="Times New Roman"/>
                <a:ea typeface="Times New Roman"/>
                <a:cs typeface="Times New Roman"/>
                <a:sym typeface="Times New Roman"/>
              </a:rPr>
              <a:t>:</a:t>
            </a:r>
            <a:endParaRPr sz="2400">
              <a:latin typeface="Times New Roman"/>
              <a:ea typeface="Times New Roman"/>
              <a:cs typeface="Times New Roman"/>
              <a:sym typeface="Times New Roman"/>
            </a:endParaRPr>
          </a:p>
        </p:txBody>
      </p:sp>
      <p:pic>
        <p:nvPicPr>
          <p:cNvPr id="275" name="Google Shape;275;p22"/>
          <p:cNvPicPr preferRelativeResize="0"/>
          <p:nvPr/>
        </p:nvPicPr>
        <p:blipFill>
          <a:blip r:embed="rId3">
            <a:alphaModFix/>
          </a:blip>
          <a:stretch>
            <a:fillRect/>
          </a:stretch>
        </p:blipFill>
        <p:spPr>
          <a:xfrm>
            <a:off x="5469924" y="984063"/>
            <a:ext cx="3039900" cy="2717700"/>
          </a:xfrm>
          <a:prstGeom prst="roundRect">
            <a:avLst>
              <a:gd fmla="val 9960" name="adj"/>
            </a:avLst>
          </a:prstGeom>
          <a:noFill/>
          <a:ln>
            <a:noFill/>
          </a:ln>
          <a:effectLst>
            <a:outerShdw blurRad="57150" rotWithShape="0" algn="bl" dir="5400000" dist="19050">
              <a:srgbClr val="000000">
                <a:alpha val="50000"/>
              </a:srgbClr>
            </a:outerShdw>
          </a:effectLst>
        </p:spPr>
      </p:pic>
    </p:spTree>
  </p:cSld>
  <p:clrMapOvr>
    <a:masterClrMapping/>
  </p:clrMapOvr>
  <mc:AlternateContent>
    <mc:Choice Requires="p14">
      <p:transition spd="slow" p14:dur="1500">
        <p:fade thruBlk="1"/>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7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9" name="Shape 279"/>
        <p:cNvGrpSpPr/>
        <p:nvPr/>
      </p:nvGrpSpPr>
      <p:grpSpPr>
        <a:xfrm>
          <a:off x="0" y="0"/>
          <a:ext cx="0" cy="0"/>
          <a:chOff x="0" y="0"/>
          <a:chExt cx="0" cy="0"/>
        </a:xfrm>
      </p:grpSpPr>
      <p:sp>
        <p:nvSpPr>
          <p:cNvPr id="280" name="Google Shape;280;p23"/>
          <p:cNvSpPr txBox="1"/>
          <p:nvPr>
            <p:ph type="title"/>
          </p:nvPr>
        </p:nvSpPr>
        <p:spPr>
          <a:xfrm>
            <a:off x="465150" y="533725"/>
            <a:ext cx="4166100" cy="403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b="0" sz="9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b="0" lang="en" sz="900">
                <a:latin typeface="Times New Roman"/>
                <a:ea typeface="Times New Roman"/>
                <a:cs typeface="Times New Roman"/>
                <a:sym typeface="Times New Roman"/>
              </a:rPr>
              <a:t>In the intricate realm of Tic-Tac-Toe, the implementation of a recursion algorithm adds a layer of strategic depth and elegance to the game's decision-making process. Recursion, a powerful concept in computer science, allows us to break down the complexity of Tic-Tac-Toe into more manageable sub-problems, contributing to a sophisticated and efficient gameplay strategy.</a:t>
            </a:r>
            <a:endParaRPr b="0" sz="900">
              <a:latin typeface="Times New Roman"/>
              <a:ea typeface="Times New Roman"/>
              <a:cs typeface="Times New Roman"/>
              <a:sym typeface="Times New Roman"/>
            </a:endParaRPr>
          </a:p>
          <a:p>
            <a:pPr indent="0" lvl="0" marL="0" rtl="0" algn="l">
              <a:lnSpc>
                <a:spcPct val="115000"/>
              </a:lnSpc>
              <a:spcBef>
                <a:spcPts val="1500"/>
              </a:spcBef>
              <a:spcAft>
                <a:spcPts val="0"/>
              </a:spcAft>
              <a:buNone/>
            </a:pPr>
            <a:r>
              <a:rPr b="0" lang="en" sz="900">
                <a:latin typeface="Times New Roman"/>
                <a:ea typeface="Times New Roman"/>
                <a:cs typeface="Times New Roman"/>
                <a:sym typeface="Times New Roman"/>
              </a:rPr>
              <a:t>In order to save time the first move is randomized. Consider the recursive nature of determining the optimal move in Tic-Tac-Toe. At each turn, the algorithm evaluates the current board state, exploring potential moves and their outcomes by simulating future game scenarios. This recursive exploration continues until a terminal state, such as a win, loss, or draw, is reached. The algorithm then backtracks, assigning a score to each move based on its desirability, considering wins as positive outcomes and losses as negative outcomes.</a:t>
            </a:r>
            <a:endParaRPr b="0" sz="900">
              <a:latin typeface="Times New Roman"/>
              <a:ea typeface="Times New Roman"/>
              <a:cs typeface="Times New Roman"/>
              <a:sym typeface="Times New Roman"/>
            </a:endParaRPr>
          </a:p>
          <a:p>
            <a:pPr indent="0" lvl="0" marL="0" rtl="0" algn="l">
              <a:lnSpc>
                <a:spcPct val="115000"/>
              </a:lnSpc>
              <a:spcBef>
                <a:spcPts val="1500"/>
              </a:spcBef>
              <a:spcAft>
                <a:spcPts val="0"/>
              </a:spcAft>
              <a:buNone/>
            </a:pPr>
            <a:r>
              <a:rPr b="0" lang="en" sz="900">
                <a:latin typeface="Times New Roman"/>
                <a:ea typeface="Times New Roman"/>
                <a:cs typeface="Times New Roman"/>
                <a:sym typeface="Times New Roman"/>
              </a:rPr>
              <a:t>The recursive nature of the algorithm allows it to navigate through the expansive decision tree of possible moves, dynamically adapting its strategy based on the evolving state of the game. This approach is fundamental to creating a competitive AI opponent in Tic-Tac-Toe, providing players with a challenging and engaging gaming experience.</a:t>
            </a:r>
            <a:endParaRPr b="0" sz="900">
              <a:latin typeface="Times New Roman"/>
              <a:ea typeface="Times New Roman"/>
              <a:cs typeface="Times New Roman"/>
              <a:sym typeface="Times New Roman"/>
            </a:endParaRPr>
          </a:p>
          <a:p>
            <a:pPr indent="0" lvl="0" marL="0" rtl="0" algn="l">
              <a:lnSpc>
                <a:spcPct val="115000"/>
              </a:lnSpc>
              <a:spcBef>
                <a:spcPts val="1500"/>
              </a:spcBef>
              <a:spcAft>
                <a:spcPts val="0"/>
              </a:spcAft>
              <a:buNone/>
            </a:pPr>
            <a:r>
              <a:rPr b="0" lang="en" sz="900">
                <a:latin typeface="Times New Roman"/>
                <a:ea typeface="Times New Roman"/>
                <a:cs typeface="Times New Roman"/>
                <a:sym typeface="Times New Roman"/>
              </a:rPr>
              <a:t>In summary, the integration of a recursion algorithm in Tic-Tac-Toe elevates the game's strategic complexity, enabling an intelligent decision-making process that adapts to various game states. This recursive approach contributes to the creation of a sophisticated AI opponent, enhancing the overall gameplay dynamics and providing players with a more immersive and challenging experience.</a:t>
            </a:r>
            <a:endParaRPr b="0" sz="900">
              <a:latin typeface="Times New Roman"/>
              <a:ea typeface="Times New Roman"/>
              <a:cs typeface="Times New Roman"/>
              <a:sym typeface="Times New Roman"/>
            </a:endParaRPr>
          </a:p>
          <a:p>
            <a:pPr indent="0" lvl="0" marL="0" rtl="0" algn="ctr">
              <a:spcBef>
                <a:spcPts val="0"/>
              </a:spcBef>
              <a:spcAft>
                <a:spcPts val="0"/>
              </a:spcAft>
              <a:buNone/>
            </a:pPr>
            <a:r>
              <a:t/>
            </a:r>
            <a:endParaRPr b="0" sz="900">
              <a:latin typeface="Times New Roman"/>
              <a:ea typeface="Times New Roman"/>
              <a:cs typeface="Times New Roman"/>
              <a:sym typeface="Times New Roman"/>
            </a:endParaRPr>
          </a:p>
        </p:txBody>
      </p:sp>
      <p:pic>
        <p:nvPicPr>
          <p:cNvPr id="281" name="Google Shape;281;p23"/>
          <p:cNvPicPr preferRelativeResize="0"/>
          <p:nvPr/>
        </p:nvPicPr>
        <p:blipFill>
          <a:blip r:embed="rId4">
            <a:alphaModFix/>
          </a:blip>
          <a:stretch>
            <a:fillRect/>
          </a:stretch>
        </p:blipFill>
        <p:spPr>
          <a:xfrm>
            <a:off x="3637575" y="-896401"/>
            <a:ext cx="5354024" cy="6009324"/>
          </a:xfrm>
          <a:prstGeom prst="rect">
            <a:avLst/>
          </a:prstGeom>
          <a:noFill/>
          <a:ln>
            <a:noFill/>
          </a:ln>
          <a:effectLst>
            <a:outerShdw blurRad="142875" rotWithShape="0" algn="bl" dir="5400000" dist="95250">
              <a:srgbClr val="000000">
                <a:alpha val="50000"/>
              </a:srgbClr>
            </a:outerShdw>
            <a:reflection blurRad="0" dir="5400000" dist="38100" endA="0" endPos="30000" fadeDir="5400012" kx="0" rotWithShape="0" algn="bl" stPos="0" sy="-100000" ky="0"/>
          </a:effectLst>
        </p:spPr>
      </p:pic>
    </p:spTree>
  </p:cSld>
  <p:clrMapOvr>
    <a:masterClrMapping/>
  </p:clrMapOvr>
</p:sld>
</file>

<file path=ppt/theme/theme1.xml><?xml version="1.0" encoding="utf-8"?>
<a:theme xmlns:a="http://schemas.openxmlformats.org/drawingml/2006/main" xmlns:r="http://schemas.openxmlformats.org/officeDocument/2006/relationships" name="Middle Earth Fantasy Day Infographics by Slidesgo">
  <a:themeElements>
    <a:clrScheme name="Simple Light">
      <a:dk1>
        <a:srgbClr val="262A29"/>
      </a:dk1>
      <a:lt1>
        <a:srgbClr val="F6E5CC"/>
      </a:lt1>
      <a:dk2>
        <a:srgbClr val="EEDEC5"/>
      </a:dk2>
      <a:lt2>
        <a:srgbClr val="FAE69B"/>
      </a:lt2>
      <a:accent1>
        <a:srgbClr val="FCEDB4"/>
      </a:accent1>
      <a:accent2>
        <a:srgbClr val="FFFBF0"/>
      </a:accent2>
      <a:accent3>
        <a:srgbClr val="6E704A"/>
      </a:accent3>
      <a:accent4>
        <a:srgbClr val="504E31"/>
      </a:accent4>
      <a:accent5>
        <a:srgbClr val="2E2D24"/>
      </a:accent5>
      <a:accent6>
        <a:srgbClr val="FFFFFF"/>
      </a:accent6>
      <a:hlink>
        <a:srgbClr val="262A2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